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heme/themeOverride1.xml" ContentType="application/vnd.openxmlformats-officedocument.themeOverr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9" r:id="rId1"/>
  </p:sldMasterIdLst>
  <p:notesMasterIdLst>
    <p:notesMasterId r:id="rId34"/>
  </p:notesMasterIdLst>
  <p:sldIdLst>
    <p:sldId id="256" r:id="rId2"/>
    <p:sldId id="1933" r:id="rId3"/>
    <p:sldId id="1934" r:id="rId4"/>
    <p:sldId id="1898" r:id="rId5"/>
    <p:sldId id="1925" r:id="rId6"/>
    <p:sldId id="1927" r:id="rId7"/>
    <p:sldId id="1928" r:id="rId8"/>
    <p:sldId id="1929" r:id="rId9"/>
    <p:sldId id="1930" r:id="rId10"/>
    <p:sldId id="1936" r:id="rId11"/>
    <p:sldId id="1938" r:id="rId12"/>
    <p:sldId id="1941" r:id="rId13"/>
    <p:sldId id="1940" r:id="rId14"/>
    <p:sldId id="277" r:id="rId15"/>
    <p:sldId id="1948" r:id="rId16"/>
    <p:sldId id="1943" r:id="rId17"/>
    <p:sldId id="260" r:id="rId18"/>
    <p:sldId id="261" r:id="rId19"/>
    <p:sldId id="262" r:id="rId20"/>
    <p:sldId id="263" r:id="rId21"/>
    <p:sldId id="540" r:id="rId22"/>
    <p:sldId id="541" r:id="rId23"/>
    <p:sldId id="1946" r:id="rId24"/>
    <p:sldId id="1947" r:id="rId25"/>
    <p:sldId id="1945" r:id="rId26"/>
    <p:sldId id="1932" r:id="rId27"/>
    <p:sldId id="1926" r:id="rId28"/>
    <p:sldId id="1903" r:id="rId29"/>
    <p:sldId id="1935" r:id="rId30"/>
    <p:sldId id="1907" r:id="rId31"/>
    <p:sldId id="1909" r:id="rId32"/>
    <p:sldId id="1911" r:id="rId33"/>
  </p:sldIdLst>
  <p:sldSz cx="9144000" cy="6858000" type="screen4x3"/>
  <p:notesSz cx="6670675" cy="992981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66FF"/>
    <a:srgbClr val="FF6699"/>
    <a:srgbClr val="FFCC00"/>
    <a:srgbClr val="FFFF99"/>
    <a:srgbClr val="FFE67D"/>
    <a:srgbClr val="255D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992E007-73F3-4A93-BDB4-9F040A10C87A}" v="27" dt="2024-10-28T10:43:08.4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6211" autoAdjust="0"/>
  </p:normalViewPr>
  <p:slideViewPr>
    <p:cSldViewPr snapToGrid="0">
      <p:cViewPr varScale="1">
        <p:scale>
          <a:sx n="96" d="100"/>
          <a:sy n="96" d="100"/>
        </p:scale>
        <p:origin x="2034"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ssama Alshabrawy" userId="1c06f1e106e6dc66" providerId="LiveId" clId="{B992E007-73F3-4A93-BDB4-9F040A10C87A}"/>
    <pc:docChg chg="undo custSel addSld delSld modSld">
      <pc:chgData name="Ossama Alshabrawy" userId="1c06f1e106e6dc66" providerId="LiveId" clId="{B992E007-73F3-4A93-BDB4-9F040A10C87A}" dt="2024-10-28T10:49:45.536" v="284" actId="108"/>
      <pc:docMkLst>
        <pc:docMk/>
      </pc:docMkLst>
      <pc:sldChg chg="modSp mod modNotesTx">
        <pc:chgData name="Ossama Alshabrawy" userId="1c06f1e106e6dc66" providerId="LiveId" clId="{B992E007-73F3-4A93-BDB4-9F040A10C87A}" dt="2024-10-28T10:49:45.536" v="284" actId="108"/>
        <pc:sldMkLst>
          <pc:docMk/>
          <pc:sldMk cId="2177736128" sldId="256"/>
        </pc:sldMkLst>
        <pc:spChg chg="mod">
          <ac:chgData name="Ossama Alshabrawy" userId="1c06f1e106e6dc66" providerId="LiveId" clId="{B992E007-73F3-4A93-BDB4-9F040A10C87A}" dt="2024-10-28T10:49:45.536" v="284" actId="108"/>
          <ac:spMkLst>
            <pc:docMk/>
            <pc:sldMk cId="2177736128" sldId="256"/>
            <ac:spMk id="2" creationId="{419BC871-39D1-43BA-B616-8902CED45E6C}"/>
          </ac:spMkLst>
        </pc:spChg>
        <pc:spChg chg="mod">
          <ac:chgData name="Ossama Alshabrawy" userId="1c06f1e106e6dc66" providerId="LiveId" clId="{B992E007-73F3-4A93-BDB4-9F040A10C87A}" dt="2024-10-28T10:49:32.113" v="282" actId="20577"/>
          <ac:spMkLst>
            <pc:docMk/>
            <pc:sldMk cId="2177736128" sldId="256"/>
            <ac:spMk id="3" creationId="{C328650C-FDF3-4D1E-9800-4436467DA795}"/>
          </ac:spMkLst>
        </pc:spChg>
      </pc:sldChg>
      <pc:sldChg chg="delSp mod">
        <pc:chgData name="Ossama Alshabrawy" userId="1c06f1e106e6dc66" providerId="LiveId" clId="{B992E007-73F3-4A93-BDB4-9F040A10C87A}" dt="2024-10-28T09:59:47.115" v="125" actId="478"/>
        <pc:sldMkLst>
          <pc:docMk/>
          <pc:sldMk cId="2440858243" sldId="260"/>
        </pc:sldMkLst>
        <pc:spChg chg="del">
          <ac:chgData name="Ossama Alshabrawy" userId="1c06f1e106e6dc66" providerId="LiveId" clId="{B992E007-73F3-4A93-BDB4-9F040A10C87A}" dt="2024-10-28T09:59:47.115" v="125" actId="478"/>
          <ac:spMkLst>
            <pc:docMk/>
            <pc:sldMk cId="2440858243" sldId="260"/>
            <ac:spMk id="5" creationId="{B289343D-BEAA-AB41-A2E8-FEDF4B90CD98}"/>
          </ac:spMkLst>
        </pc:spChg>
      </pc:sldChg>
      <pc:sldChg chg="modSp mod">
        <pc:chgData name="Ossama Alshabrawy" userId="1c06f1e106e6dc66" providerId="LiveId" clId="{B992E007-73F3-4A93-BDB4-9F040A10C87A}" dt="2024-10-28T10:42:17.788" v="189" actId="20577"/>
        <pc:sldMkLst>
          <pc:docMk/>
          <pc:sldMk cId="248508645" sldId="277"/>
        </pc:sldMkLst>
        <pc:spChg chg="mod">
          <ac:chgData name="Ossama Alshabrawy" userId="1c06f1e106e6dc66" providerId="LiveId" clId="{B992E007-73F3-4A93-BDB4-9F040A10C87A}" dt="2024-10-28T10:42:17.788" v="189" actId="20577"/>
          <ac:spMkLst>
            <pc:docMk/>
            <pc:sldMk cId="248508645" sldId="277"/>
            <ac:spMk id="2" creationId="{48080900-06FC-1046-BCDB-42EC093C8211}"/>
          </ac:spMkLst>
        </pc:spChg>
      </pc:sldChg>
      <pc:sldChg chg="modSp mod">
        <pc:chgData name="Ossama Alshabrawy" userId="1c06f1e106e6dc66" providerId="LiveId" clId="{B992E007-73F3-4A93-BDB4-9F040A10C87A}" dt="2024-10-28T10:44:30.269" v="224" actId="20577"/>
        <pc:sldMkLst>
          <pc:docMk/>
          <pc:sldMk cId="3415398989" sldId="540"/>
        </pc:sldMkLst>
        <pc:spChg chg="mod">
          <ac:chgData name="Ossama Alshabrawy" userId="1c06f1e106e6dc66" providerId="LiveId" clId="{B992E007-73F3-4A93-BDB4-9F040A10C87A}" dt="2024-10-28T10:44:30.269" v="224" actId="20577"/>
          <ac:spMkLst>
            <pc:docMk/>
            <pc:sldMk cId="3415398989" sldId="540"/>
            <ac:spMk id="53250" creationId="{00000000-0000-0000-0000-000000000000}"/>
          </ac:spMkLst>
        </pc:spChg>
      </pc:sldChg>
      <pc:sldChg chg="modSp mod">
        <pc:chgData name="Ossama Alshabrawy" userId="1c06f1e106e6dc66" providerId="LiveId" clId="{B992E007-73F3-4A93-BDB4-9F040A10C87A}" dt="2024-10-28T10:10:11.909" v="141" actId="20577"/>
        <pc:sldMkLst>
          <pc:docMk/>
          <pc:sldMk cId="1263636171" sldId="541"/>
        </pc:sldMkLst>
        <pc:spChg chg="mod">
          <ac:chgData name="Ossama Alshabrawy" userId="1c06f1e106e6dc66" providerId="LiveId" clId="{B992E007-73F3-4A93-BDB4-9F040A10C87A}" dt="2024-10-28T10:10:11.909" v="141" actId="20577"/>
          <ac:spMkLst>
            <pc:docMk/>
            <pc:sldMk cId="1263636171" sldId="541"/>
            <ac:spMk id="54276" creationId="{00000000-0000-0000-0000-000000000000}"/>
          </ac:spMkLst>
        </pc:spChg>
      </pc:sldChg>
      <pc:sldChg chg="modNotesTx">
        <pc:chgData name="Ossama Alshabrawy" userId="1c06f1e106e6dc66" providerId="LiveId" clId="{B992E007-73F3-4A93-BDB4-9F040A10C87A}" dt="2024-10-28T09:49:53.391" v="50" actId="6549"/>
        <pc:sldMkLst>
          <pc:docMk/>
          <pc:sldMk cId="1424579343" sldId="1898"/>
        </pc:sldMkLst>
      </pc:sldChg>
      <pc:sldChg chg="modNotesTx">
        <pc:chgData name="Ossama Alshabrawy" userId="1c06f1e106e6dc66" providerId="LiveId" clId="{B992E007-73F3-4A93-BDB4-9F040A10C87A}" dt="2024-10-28T09:52:37.937" v="92" actId="20577"/>
        <pc:sldMkLst>
          <pc:docMk/>
          <pc:sldMk cId="663897335" sldId="1926"/>
        </pc:sldMkLst>
      </pc:sldChg>
      <pc:sldChg chg="modSp mod">
        <pc:chgData name="Ossama Alshabrawy" userId="1c06f1e106e6dc66" providerId="LiveId" clId="{B992E007-73F3-4A93-BDB4-9F040A10C87A}" dt="2024-10-28T10:33:25.633" v="175" actId="14100"/>
        <pc:sldMkLst>
          <pc:docMk/>
          <pc:sldMk cId="4162858238" sldId="1927"/>
        </pc:sldMkLst>
        <pc:spChg chg="mod">
          <ac:chgData name="Ossama Alshabrawy" userId="1c06f1e106e6dc66" providerId="LiveId" clId="{B992E007-73F3-4A93-BDB4-9F040A10C87A}" dt="2024-10-28T10:33:25.633" v="175" actId="14100"/>
          <ac:spMkLst>
            <pc:docMk/>
            <pc:sldMk cId="4162858238" sldId="1927"/>
            <ac:spMk id="6" creationId="{D1200415-99BD-01D8-6FA1-A3F26F2CC6E4}"/>
          </ac:spMkLst>
        </pc:spChg>
      </pc:sldChg>
      <pc:sldChg chg="addSp delSp modSp">
        <pc:chgData name="Ossama Alshabrawy" userId="1c06f1e106e6dc66" providerId="LiveId" clId="{B992E007-73F3-4A93-BDB4-9F040A10C87A}" dt="2024-10-28T09:57:53.281" v="121" actId="14100"/>
        <pc:sldMkLst>
          <pc:docMk/>
          <pc:sldMk cId="2209965743" sldId="1928"/>
        </pc:sldMkLst>
        <pc:picChg chg="add mod">
          <ac:chgData name="Ossama Alshabrawy" userId="1c06f1e106e6dc66" providerId="LiveId" clId="{B992E007-73F3-4A93-BDB4-9F040A10C87A}" dt="2024-10-28T09:57:53.281" v="121" actId="14100"/>
          <ac:picMkLst>
            <pc:docMk/>
            <pc:sldMk cId="2209965743" sldId="1928"/>
            <ac:picMk id="3" creationId="{35BF3DDF-235D-FF9B-9AE5-E95446BC2EBC}"/>
          </ac:picMkLst>
        </pc:picChg>
        <pc:picChg chg="del">
          <ac:chgData name="Ossama Alshabrawy" userId="1c06f1e106e6dc66" providerId="LiveId" clId="{B992E007-73F3-4A93-BDB4-9F040A10C87A}" dt="2024-10-28T09:57:44.376" v="118" actId="478"/>
          <ac:picMkLst>
            <pc:docMk/>
            <pc:sldMk cId="2209965743" sldId="1928"/>
            <ac:picMk id="2050" creationId="{A5D961B3-BE98-82B5-B0D9-33A06A26CE3F}"/>
          </ac:picMkLst>
        </pc:picChg>
      </pc:sldChg>
      <pc:sldChg chg="modSp mod">
        <pc:chgData name="Ossama Alshabrawy" userId="1c06f1e106e6dc66" providerId="LiveId" clId="{B992E007-73F3-4A93-BDB4-9F040A10C87A}" dt="2024-10-28T10:38:16.609" v="178" actId="14100"/>
        <pc:sldMkLst>
          <pc:docMk/>
          <pc:sldMk cId="2593195574" sldId="1929"/>
        </pc:sldMkLst>
        <pc:spChg chg="mod">
          <ac:chgData name="Ossama Alshabrawy" userId="1c06f1e106e6dc66" providerId="LiveId" clId="{B992E007-73F3-4A93-BDB4-9F040A10C87A}" dt="2024-10-28T10:38:12.129" v="177" actId="20577"/>
          <ac:spMkLst>
            <pc:docMk/>
            <pc:sldMk cId="2593195574" sldId="1929"/>
            <ac:spMk id="6" creationId="{D1200415-99BD-01D8-6FA1-A3F26F2CC6E4}"/>
          </ac:spMkLst>
        </pc:spChg>
        <pc:picChg chg="mod">
          <ac:chgData name="Ossama Alshabrawy" userId="1c06f1e106e6dc66" providerId="LiveId" clId="{B992E007-73F3-4A93-BDB4-9F040A10C87A}" dt="2024-10-28T10:38:16.609" v="178" actId="14100"/>
          <ac:picMkLst>
            <pc:docMk/>
            <pc:sldMk cId="2593195574" sldId="1929"/>
            <ac:picMk id="9" creationId="{9CE1E115-D713-F213-C9F6-FED73EB96541}"/>
          </ac:picMkLst>
        </pc:picChg>
      </pc:sldChg>
      <pc:sldChg chg="modSp new mod">
        <pc:chgData name="Ossama Alshabrawy" userId="1c06f1e106e6dc66" providerId="LiveId" clId="{B992E007-73F3-4A93-BDB4-9F040A10C87A}" dt="2024-10-28T09:49:17.826" v="49" actId="108"/>
        <pc:sldMkLst>
          <pc:docMk/>
          <pc:sldMk cId="1922441270" sldId="1933"/>
        </pc:sldMkLst>
        <pc:spChg chg="mod">
          <ac:chgData name="Ossama Alshabrawy" userId="1c06f1e106e6dc66" providerId="LiveId" clId="{B992E007-73F3-4A93-BDB4-9F040A10C87A}" dt="2024-10-28T09:46:56.275" v="26" actId="20577"/>
          <ac:spMkLst>
            <pc:docMk/>
            <pc:sldMk cId="1922441270" sldId="1933"/>
            <ac:spMk id="2" creationId="{978549C0-DDE4-4F0A-F354-1860DD9037EA}"/>
          </ac:spMkLst>
        </pc:spChg>
        <pc:spChg chg="mod">
          <ac:chgData name="Ossama Alshabrawy" userId="1c06f1e106e6dc66" providerId="LiveId" clId="{B992E007-73F3-4A93-BDB4-9F040A10C87A}" dt="2024-10-28T09:49:17.826" v="49" actId="108"/>
          <ac:spMkLst>
            <pc:docMk/>
            <pc:sldMk cId="1922441270" sldId="1933"/>
            <ac:spMk id="3" creationId="{033E5F46-54FC-7E32-968A-A7BF3C8BFBF9}"/>
          </ac:spMkLst>
        </pc:spChg>
      </pc:sldChg>
      <pc:sldChg chg="modSp new del mod">
        <pc:chgData name="Ossama Alshabrawy" userId="1c06f1e106e6dc66" providerId="LiveId" clId="{B992E007-73F3-4A93-BDB4-9F040A10C87A}" dt="2024-10-28T09:50:26.014" v="53" actId="47"/>
        <pc:sldMkLst>
          <pc:docMk/>
          <pc:sldMk cId="1151266575" sldId="1934"/>
        </pc:sldMkLst>
        <pc:spChg chg="mod">
          <ac:chgData name="Ossama Alshabrawy" userId="1c06f1e106e6dc66" providerId="LiveId" clId="{B992E007-73F3-4A93-BDB4-9F040A10C87A}" dt="2024-10-28T09:50:19.958" v="52" actId="27636"/>
          <ac:spMkLst>
            <pc:docMk/>
            <pc:sldMk cId="1151266575" sldId="1934"/>
            <ac:spMk id="2" creationId="{A9B4C3BA-4168-59F1-F8AF-92648B5F0D3F}"/>
          </ac:spMkLst>
        </pc:spChg>
      </pc:sldChg>
      <pc:sldChg chg="modSp new mod">
        <pc:chgData name="Ossama Alshabrawy" userId="1c06f1e106e6dc66" providerId="LiveId" clId="{B992E007-73F3-4A93-BDB4-9F040A10C87A}" dt="2024-10-28T10:25:46.680" v="154" actId="20577"/>
        <pc:sldMkLst>
          <pc:docMk/>
          <pc:sldMk cId="2590783694" sldId="1934"/>
        </pc:sldMkLst>
        <pc:spChg chg="mod">
          <ac:chgData name="Ossama Alshabrawy" userId="1c06f1e106e6dc66" providerId="LiveId" clId="{B992E007-73F3-4A93-BDB4-9F040A10C87A}" dt="2024-10-28T09:50:48.704" v="89" actId="20577"/>
          <ac:spMkLst>
            <pc:docMk/>
            <pc:sldMk cId="2590783694" sldId="1934"/>
            <ac:spMk id="2" creationId="{97098175-DBB2-9414-C9A4-B21EE3F33E1A}"/>
          </ac:spMkLst>
        </pc:spChg>
        <pc:spChg chg="mod">
          <ac:chgData name="Ossama Alshabrawy" userId="1c06f1e106e6dc66" providerId="LiveId" clId="{B992E007-73F3-4A93-BDB4-9F040A10C87A}" dt="2024-10-28T10:25:46.680" v="154" actId="20577"/>
          <ac:spMkLst>
            <pc:docMk/>
            <pc:sldMk cId="2590783694" sldId="1934"/>
            <ac:spMk id="3" creationId="{73B0654E-D016-94FC-61F5-B74A9C319585}"/>
          </ac:spMkLst>
        </pc:spChg>
      </pc:sldChg>
      <pc:sldChg chg="modSp add mod setBg modAnim modNotesTx">
        <pc:chgData name="Ossama Alshabrawy" userId="1c06f1e106e6dc66" providerId="LiveId" clId="{B992E007-73F3-4A93-BDB4-9F040A10C87A}" dt="2024-10-28T09:55:42.309" v="117" actId="113"/>
        <pc:sldMkLst>
          <pc:docMk/>
          <pc:sldMk cId="2189095686" sldId="1935"/>
        </pc:sldMkLst>
        <pc:spChg chg="mod">
          <ac:chgData name="Ossama Alshabrawy" userId="1c06f1e106e6dc66" providerId="LiveId" clId="{B992E007-73F3-4A93-BDB4-9F040A10C87A}" dt="2024-10-28T09:55:42.309" v="117" actId="113"/>
          <ac:spMkLst>
            <pc:docMk/>
            <pc:sldMk cId="2189095686" sldId="1935"/>
            <ac:spMk id="17" creationId="{52092BA7-A073-49D7-BA07-AA1AEBBE764D}"/>
          </ac:spMkLst>
        </pc:spChg>
      </pc:sldChg>
      <pc:sldChg chg="addSp delSp modSp mod setBg">
        <pc:chgData name="Ossama Alshabrawy" userId="1c06f1e106e6dc66" providerId="LiveId" clId="{B992E007-73F3-4A93-BDB4-9F040A10C87A}" dt="2024-10-28T09:58:50.025" v="124" actId="26606"/>
        <pc:sldMkLst>
          <pc:docMk/>
          <pc:sldMk cId="1463521624" sldId="1941"/>
        </pc:sldMkLst>
        <pc:spChg chg="mod">
          <ac:chgData name="Ossama Alshabrawy" userId="1c06f1e106e6dc66" providerId="LiveId" clId="{B992E007-73F3-4A93-BDB4-9F040A10C87A}" dt="2024-10-28T09:58:50.025" v="124" actId="26606"/>
          <ac:spMkLst>
            <pc:docMk/>
            <pc:sldMk cId="1463521624" sldId="1941"/>
            <ac:spMk id="2" creationId="{94B7BBCC-2CFB-3591-F501-ABF248CC1690}"/>
          </ac:spMkLst>
        </pc:spChg>
        <pc:spChg chg="add del">
          <ac:chgData name="Ossama Alshabrawy" userId="1c06f1e106e6dc66" providerId="LiveId" clId="{B992E007-73F3-4A93-BDB4-9F040A10C87A}" dt="2024-10-28T09:58:50.025" v="124" actId="26606"/>
          <ac:spMkLst>
            <pc:docMk/>
            <pc:sldMk cId="1463521624" sldId="1941"/>
            <ac:spMk id="3" creationId="{B0F98F72-6781-5851-FF58-693805A8A91A}"/>
          </ac:spMkLst>
        </pc:spChg>
        <pc:spChg chg="mod">
          <ac:chgData name="Ossama Alshabrawy" userId="1c06f1e106e6dc66" providerId="LiveId" clId="{B992E007-73F3-4A93-BDB4-9F040A10C87A}" dt="2024-10-28T09:58:50.025" v="124" actId="26606"/>
          <ac:spMkLst>
            <pc:docMk/>
            <pc:sldMk cId="1463521624" sldId="1941"/>
            <ac:spMk id="4" creationId="{B2C51E46-DACD-8201-14A6-6D8574527C20}"/>
          </ac:spMkLst>
        </pc:spChg>
        <pc:spChg chg="add del">
          <ac:chgData name="Ossama Alshabrawy" userId="1c06f1e106e6dc66" providerId="LiveId" clId="{B992E007-73F3-4A93-BDB4-9F040A10C87A}" dt="2024-10-28T09:58:50.003" v="123" actId="26606"/>
          <ac:spMkLst>
            <pc:docMk/>
            <pc:sldMk cId="1463521624" sldId="1941"/>
            <ac:spMk id="10" creationId="{BACC6370-2D7E-4714-9D71-7542949D7D5D}"/>
          </ac:spMkLst>
        </pc:spChg>
        <pc:spChg chg="add del">
          <ac:chgData name="Ossama Alshabrawy" userId="1c06f1e106e6dc66" providerId="LiveId" clId="{B992E007-73F3-4A93-BDB4-9F040A10C87A}" dt="2024-10-28T09:58:50.003" v="123" actId="26606"/>
          <ac:spMkLst>
            <pc:docMk/>
            <pc:sldMk cId="1463521624" sldId="1941"/>
            <ac:spMk id="12" creationId="{256B2C21-A230-48C0-8DF1-C46611373C44}"/>
          </ac:spMkLst>
        </pc:spChg>
        <pc:spChg chg="add del">
          <ac:chgData name="Ossama Alshabrawy" userId="1c06f1e106e6dc66" providerId="LiveId" clId="{B992E007-73F3-4A93-BDB4-9F040A10C87A}" dt="2024-10-28T09:58:50.003" v="123" actId="26606"/>
          <ac:spMkLst>
            <pc:docMk/>
            <pc:sldMk cId="1463521624" sldId="1941"/>
            <ac:spMk id="14" creationId="{3847E18C-932D-4C95-AABA-FEC7C9499AD7}"/>
          </ac:spMkLst>
        </pc:spChg>
        <pc:spChg chg="add del">
          <ac:chgData name="Ossama Alshabrawy" userId="1c06f1e106e6dc66" providerId="LiveId" clId="{B992E007-73F3-4A93-BDB4-9F040A10C87A}" dt="2024-10-28T09:58:50.003" v="123" actId="26606"/>
          <ac:spMkLst>
            <pc:docMk/>
            <pc:sldMk cId="1463521624" sldId="1941"/>
            <ac:spMk id="16" creationId="{3150CB11-0C61-439E-910F-5787759E72A0}"/>
          </ac:spMkLst>
        </pc:spChg>
        <pc:spChg chg="add del">
          <ac:chgData name="Ossama Alshabrawy" userId="1c06f1e106e6dc66" providerId="LiveId" clId="{B992E007-73F3-4A93-BDB4-9F040A10C87A}" dt="2024-10-28T09:58:50.003" v="123" actId="26606"/>
          <ac:spMkLst>
            <pc:docMk/>
            <pc:sldMk cId="1463521624" sldId="1941"/>
            <ac:spMk id="18" creationId="{43F8A58B-5155-44CE-A5FF-7647B47D0A7A}"/>
          </ac:spMkLst>
        </pc:spChg>
        <pc:spChg chg="add del">
          <ac:chgData name="Ossama Alshabrawy" userId="1c06f1e106e6dc66" providerId="LiveId" clId="{B992E007-73F3-4A93-BDB4-9F040A10C87A}" dt="2024-10-28T09:58:50.003" v="123" actId="26606"/>
          <ac:spMkLst>
            <pc:docMk/>
            <pc:sldMk cId="1463521624" sldId="1941"/>
            <ac:spMk id="20" creationId="{443F2ACA-E6D6-4028-82DD-F03C262D5DE6}"/>
          </ac:spMkLst>
        </pc:spChg>
        <pc:spChg chg="add">
          <ac:chgData name="Ossama Alshabrawy" userId="1c06f1e106e6dc66" providerId="LiveId" clId="{B992E007-73F3-4A93-BDB4-9F040A10C87A}" dt="2024-10-28T09:58:50.025" v="124" actId="26606"/>
          <ac:spMkLst>
            <pc:docMk/>
            <pc:sldMk cId="1463521624" sldId="1941"/>
            <ac:spMk id="22" creationId="{BACC6370-2D7E-4714-9D71-7542949D7D5D}"/>
          </ac:spMkLst>
        </pc:spChg>
        <pc:spChg chg="add">
          <ac:chgData name="Ossama Alshabrawy" userId="1c06f1e106e6dc66" providerId="LiveId" clId="{B992E007-73F3-4A93-BDB4-9F040A10C87A}" dt="2024-10-28T09:58:50.025" v="124" actId="26606"/>
          <ac:spMkLst>
            <pc:docMk/>
            <pc:sldMk cId="1463521624" sldId="1941"/>
            <ac:spMk id="23" creationId="{F68B3F68-107C-434F-AA38-110D5EA91B85}"/>
          </ac:spMkLst>
        </pc:spChg>
        <pc:spChg chg="add">
          <ac:chgData name="Ossama Alshabrawy" userId="1c06f1e106e6dc66" providerId="LiveId" clId="{B992E007-73F3-4A93-BDB4-9F040A10C87A}" dt="2024-10-28T09:58:50.025" v="124" actId="26606"/>
          <ac:spMkLst>
            <pc:docMk/>
            <pc:sldMk cId="1463521624" sldId="1941"/>
            <ac:spMk id="24" creationId="{AAD0DBB9-1A4B-4391-81D4-CB19F9AB918A}"/>
          </ac:spMkLst>
        </pc:spChg>
        <pc:spChg chg="add">
          <ac:chgData name="Ossama Alshabrawy" userId="1c06f1e106e6dc66" providerId="LiveId" clId="{B992E007-73F3-4A93-BDB4-9F040A10C87A}" dt="2024-10-28T09:58:50.025" v="124" actId="26606"/>
          <ac:spMkLst>
            <pc:docMk/>
            <pc:sldMk cId="1463521624" sldId="1941"/>
            <ac:spMk id="25" creationId="{063BBA22-50EA-4C4D-BE05-F1CE4E63AA56}"/>
          </ac:spMkLst>
        </pc:spChg>
        <pc:graphicFrameChg chg="add del">
          <ac:chgData name="Ossama Alshabrawy" userId="1c06f1e106e6dc66" providerId="LiveId" clId="{B992E007-73F3-4A93-BDB4-9F040A10C87A}" dt="2024-10-28T09:58:50.003" v="123" actId="26606"/>
          <ac:graphicFrameMkLst>
            <pc:docMk/>
            <pc:sldMk cId="1463521624" sldId="1941"/>
            <ac:graphicFrameMk id="6" creationId="{8F20A680-1402-CDDE-78F9-2C401A814659}"/>
          </ac:graphicFrameMkLst>
        </pc:graphicFrameChg>
        <pc:graphicFrameChg chg="add">
          <ac:chgData name="Ossama Alshabrawy" userId="1c06f1e106e6dc66" providerId="LiveId" clId="{B992E007-73F3-4A93-BDB4-9F040A10C87A}" dt="2024-10-28T09:58:50.025" v="124" actId="26606"/>
          <ac:graphicFrameMkLst>
            <pc:docMk/>
            <pc:sldMk cId="1463521624" sldId="1941"/>
            <ac:graphicFrameMk id="26" creationId="{8C5E20AE-937D-3E6A-0052-82DF1661EF57}"/>
          </ac:graphicFrameMkLst>
        </pc:graphicFrameChg>
      </pc:sldChg>
      <pc:sldChg chg="del">
        <pc:chgData name="Ossama Alshabrawy" userId="1c06f1e106e6dc66" providerId="LiveId" clId="{B992E007-73F3-4A93-BDB4-9F040A10C87A}" dt="2024-10-28T10:44:16.304" v="196" actId="47"/>
        <pc:sldMkLst>
          <pc:docMk/>
          <pc:sldMk cId="2203454866" sldId="1944"/>
        </pc:sldMkLst>
      </pc:sldChg>
      <pc:sldChg chg="modSp mod">
        <pc:chgData name="Ossama Alshabrawy" userId="1c06f1e106e6dc66" providerId="LiveId" clId="{B992E007-73F3-4A93-BDB4-9F040A10C87A}" dt="2024-10-28T10:11:04.989" v="142" actId="6549"/>
        <pc:sldMkLst>
          <pc:docMk/>
          <pc:sldMk cId="3719810499" sldId="1946"/>
        </pc:sldMkLst>
        <pc:spChg chg="mod">
          <ac:chgData name="Ossama Alshabrawy" userId="1c06f1e106e6dc66" providerId="LiveId" clId="{B992E007-73F3-4A93-BDB4-9F040A10C87A}" dt="2024-10-28T10:11:04.989" v="142" actId="6549"/>
          <ac:spMkLst>
            <pc:docMk/>
            <pc:sldMk cId="3719810499" sldId="1946"/>
            <ac:spMk id="3" creationId="{E482C31F-030A-6A35-DAF0-BD2E05111A16}"/>
          </ac:spMkLst>
        </pc:spChg>
      </pc:sldChg>
      <pc:sldChg chg="addSp modSp mod">
        <pc:chgData name="Ossama Alshabrawy" userId="1c06f1e106e6dc66" providerId="LiveId" clId="{B992E007-73F3-4A93-BDB4-9F040A10C87A}" dt="2024-10-28T10:16:23.887" v="144" actId="1582"/>
        <pc:sldMkLst>
          <pc:docMk/>
          <pc:sldMk cId="2213191079" sldId="1947"/>
        </pc:sldMkLst>
        <pc:cxnChg chg="add mod">
          <ac:chgData name="Ossama Alshabrawy" userId="1c06f1e106e6dc66" providerId="LiveId" clId="{B992E007-73F3-4A93-BDB4-9F040A10C87A}" dt="2024-10-28T10:16:23.887" v="144" actId="1582"/>
          <ac:cxnSpMkLst>
            <pc:docMk/>
            <pc:sldMk cId="2213191079" sldId="1947"/>
            <ac:cxnSpMk id="7" creationId="{C9E1AF67-2ED2-6DE6-7647-2601EAB9CCAB}"/>
          </ac:cxnSpMkLst>
        </pc:cxnChg>
      </pc:sldChg>
      <pc:sldChg chg="addSp delSp modSp add mod">
        <pc:chgData name="Ossama Alshabrawy" userId="1c06f1e106e6dc66" providerId="LiveId" clId="{B992E007-73F3-4A93-BDB4-9F040A10C87A}" dt="2024-10-28T10:43:12.668" v="195" actId="1076"/>
        <pc:sldMkLst>
          <pc:docMk/>
          <pc:sldMk cId="2951571332" sldId="1948"/>
        </pc:sldMkLst>
        <pc:spChg chg="del">
          <ac:chgData name="Ossama Alshabrawy" userId="1c06f1e106e6dc66" providerId="LiveId" clId="{B992E007-73F3-4A93-BDB4-9F040A10C87A}" dt="2024-10-28T10:43:04.283" v="191" actId="478"/>
          <ac:spMkLst>
            <pc:docMk/>
            <pc:sldMk cId="2951571332" sldId="1948"/>
            <ac:spMk id="3" creationId="{D2BEFEB8-8CFA-DE48-B87A-2FE43CC11FA2}"/>
          </ac:spMkLst>
        </pc:spChg>
        <pc:spChg chg="add del mod">
          <ac:chgData name="Ossama Alshabrawy" userId="1c06f1e106e6dc66" providerId="LiveId" clId="{B992E007-73F3-4A93-BDB4-9F040A10C87A}" dt="2024-10-28T10:43:07.606" v="192" actId="478"/>
          <ac:spMkLst>
            <pc:docMk/>
            <pc:sldMk cId="2951571332" sldId="1948"/>
            <ac:spMk id="5" creationId="{1DCE09D3-09CC-7200-AEE0-FFC1773B7EB3}"/>
          </ac:spMkLst>
        </pc:spChg>
        <pc:picChg chg="add mod">
          <ac:chgData name="Ossama Alshabrawy" userId="1c06f1e106e6dc66" providerId="LiveId" clId="{B992E007-73F3-4A93-BDB4-9F040A10C87A}" dt="2024-10-28T10:43:12.668" v="195" actId="1076"/>
          <ac:picMkLst>
            <pc:docMk/>
            <pc:sldMk cId="2951571332" sldId="1948"/>
            <ac:picMk id="6" creationId="{0DFA584D-A30E-29D8-D669-2318FB7661E2}"/>
          </ac:picMkLst>
        </pc:picChg>
      </pc:sldChg>
    </pc:docChg>
  </pc:docChgLst>
  <pc:docChgLst>
    <pc:chgData name="Hua Mao" userId="5fca13bc-7b7d-4ae2-9495-b365bc678828" providerId="ADAL" clId="{FE63C9CC-385E-4BF6-9B2A-A71B22D22346}"/>
    <pc:docChg chg="custSel addSld delSld modSld sldOrd">
      <pc:chgData name="Hua Mao" userId="5fca13bc-7b7d-4ae2-9495-b365bc678828" providerId="ADAL" clId="{FE63C9CC-385E-4BF6-9B2A-A71B22D22346}" dt="2023-10-11T09:30:32.789" v="169" actId="15"/>
      <pc:docMkLst>
        <pc:docMk/>
      </pc:docMkLst>
      <pc:sldChg chg="add ord modTransition">
        <pc:chgData name="Hua Mao" userId="5fca13bc-7b7d-4ae2-9495-b365bc678828" providerId="ADAL" clId="{FE63C9CC-385E-4BF6-9B2A-A71B22D22346}" dt="2023-10-11T09:24:10.607" v="3"/>
        <pc:sldMkLst>
          <pc:docMk/>
          <pc:sldMk cId="2886266006" sldId="595"/>
        </pc:sldMkLst>
      </pc:sldChg>
      <pc:sldChg chg="add ord modTransition">
        <pc:chgData name="Hua Mao" userId="5fca13bc-7b7d-4ae2-9495-b365bc678828" providerId="ADAL" clId="{FE63C9CC-385E-4BF6-9B2A-A71B22D22346}" dt="2023-10-11T09:24:21.478" v="6"/>
        <pc:sldMkLst>
          <pc:docMk/>
          <pc:sldMk cId="3131426081" sldId="614"/>
        </pc:sldMkLst>
      </pc:sldChg>
      <pc:sldChg chg="add modTransition">
        <pc:chgData name="Hua Mao" userId="5fca13bc-7b7d-4ae2-9495-b365bc678828" providerId="ADAL" clId="{FE63C9CC-385E-4BF6-9B2A-A71B22D22346}" dt="2023-10-11T09:25:28.616" v="7"/>
        <pc:sldMkLst>
          <pc:docMk/>
          <pc:sldMk cId="269789043" sldId="664"/>
        </pc:sldMkLst>
      </pc:sldChg>
      <pc:sldChg chg="del">
        <pc:chgData name="Hua Mao" userId="5fca13bc-7b7d-4ae2-9495-b365bc678828" providerId="ADAL" clId="{FE63C9CC-385E-4BF6-9B2A-A71B22D22346}" dt="2023-10-11T09:22:11.518" v="0" actId="47"/>
        <pc:sldMkLst>
          <pc:docMk/>
          <pc:sldMk cId="1157248776" sldId="1914"/>
        </pc:sldMkLst>
      </pc:sldChg>
      <pc:sldChg chg="modSp mod modNotesTx">
        <pc:chgData name="Hua Mao" userId="5fca13bc-7b7d-4ae2-9495-b365bc678828" providerId="ADAL" clId="{FE63C9CC-385E-4BF6-9B2A-A71B22D22346}" dt="2023-10-11T09:29:08.545" v="121" actId="6549"/>
        <pc:sldMkLst>
          <pc:docMk/>
          <pc:sldMk cId="2443791317" sldId="1915"/>
        </pc:sldMkLst>
        <pc:spChg chg="mod">
          <ac:chgData name="Hua Mao" userId="5fca13bc-7b7d-4ae2-9495-b365bc678828" providerId="ADAL" clId="{FE63C9CC-385E-4BF6-9B2A-A71B22D22346}" dt="2023-10-11T09:29:03.816" v="120" actId="2711"/>
          <ac:spMkLst>
            <pc:docMk/>
            <pc:sldMk cId="2443791317" sldId="1915"/>
            <ac:spMk id="7" creationId="{AF45012D-E680-46E7-9FA4-56610DFE00B1}"/>
          </ac:spMkLst>
        </pc:spChg>
        <pc:picChg chg="mod">
          <ac:chgData name="Hua Mao" userId="5fca13bc-7b7d-4ae2-9495-b365bc678828" providerId="ADAL" clId="{FE63C9CC-385E-4BF6-9B2A-A71B22D22346}" dt="2023-10-11T09:28:35.093" v="116" actId="1076"/>
          <ac:picMkLst>
            <pc:docMk/>
            <pc:sldMk cId="2443791317" sldId="1915"/>
            <ac:picMk id="2050" creationId="{B2755D21-8C55-49CE-31B9-719836C2E716}"/>
          </ac:picMkLst>
        </pc:picChg>
      </pc:sldChg>
      <pc:sldChg chg="del">
        <pc:chgData name="Hua Mao" userId="5fca13bc-7b7d-4ae2-9495-b365bc678828" providerId="ADAL" clId="{FE63C9CC-385E-4BF6-9B2A-A71B22D22346}" dt="2023-10-11T09:22:11.518" v="0" actId="47"/>
        <pc:sldMkLst>
          <pc:docMk/>
          <pc:sldMk cId="2570770133" sldId="1916"/>
        </pc:sldMkLst>
      </pc:sldChg>
      <pc:sldChg chg="del">
        <pc:chgData name="Hua Mao" userId="5fca13bc-7b7d-4ae2-9495-b365bc678828" providerId="ADAL" clId="{FE63C9CC-385E-4BF6-9B2A-A71B22D22346}" dt="2023-10-11T09:22:11.518" v="0" actId="47"/>
        <pc:sldMkLst>
          <pc:docMk/>
          <pc:sldMk cId="3404249895" sldId="1918"/>
        </pc:sldMkLst>
      </pc:sldChg>
      <pc:sldChg chg="del">
        <pc:chgData name="Hua Mao" userId="5fca13bc-7b7d-4ae2-9495-b365bc678828" providerId="ADAL" clId="{FE63C9CC-385E-4BF6-9B2A-A71B22D22346}" dt="2023-10-11T09:22:11.518" v="0" actId="47"/>
        <pc:sldMkLst>
          <pc:docMk/>
          <pc:sldMk cId="2320660488" sldId="1919"/>
        </pc:sldMkLst>
      </pc:sldChg>
      <pc:sldChg chg="del">
        <pc:chgData name="Hua Mao" userId="5fca13bc-7b7d-4ae2-9495-b365bc678828" providerId="ADAL" clId="{FE63C9CC-385E-4BF6-9B2A-A71B22D22346}" dt="2023-10-11T09:22:11.518" v="0" actId="47"/>
        <pc:sldMkLst>
          <pc:docMk/>
          <pc:sldMk cId="2089687577" sldId="1920"/>
        </pc:sldMkLst>
      </pc:sldChg>
      <pc:sldChg chg="del">
        <pc:chgData name="Hua Mao" userId="5fca13bc-7b7d-4ae2-9495-b365bc678828" providerId="ADAL" clId="{FE63C9CC-385E-4BF6-9B2A-A71B22D22346}" dt="2023-10-11T09:22:11.518" v="0" actId="47"/>
        <pc:sldMkLst>
          <pc:docMk/>
          <pc:sldMk cId="3195022193" sldId="1921"/>
        </pc:sldMkLst>
      </pc:sldChg>
      <pc:sldChg chg="del">
        <pc:chgData name="Hua Mao" userId="5fca13bc-7b7d-4ae2-9495-b365bc678828" providerId="ADAL" clId="{FE63C9CC-385E-4BF6-9B2A-A71B22D22346}" dt="2023-10-11T09:22:11.518" v="0" actId="47"/>
        <pc:sldMkLst>
          <pc:docMk/>
          <pc:sldMk cId="493445110" sldId="1922"/>
        </pc:sldMkLst>
      </pc:sldChg>
      <pc:sldChg chg="del">
        <pc:chgData name="Hua Mao" userId="5fca13bc-7b7d-4ae2-9495-b365bc678828" providerId="ADAL" clId="{FE63C9CC-385E-4BF6-9B2A-A71B22D22346}" dt="2023-10-11T09:22:11.518" v="0" actId="47"/>
        <pc:sldMkLst>
          <pc:docMk/>
          <pc:sldMk cId="4106191929" sldId="1923"/>
        </pc:sldMkLst>
      </pc:sldChg>
      <pc:sldChg chg="del">
        <pc:chgData name="Hua Mao" userId="5fca13bc-7b7d-4ae2-9495-b365bc678828" providerId="ADAL" clId="{FE63C9CC-385E-4BF6-9B2A-A71B22D22346}" dt="2023-10-11T09:22:11.518" v="0" actId="47"/>
        <pc:sldMkLst>
          <pc:docMk/>
          <pc:sldMk cId="3261054133" sldId="1924"/>
        </pc:sldMkLst>
      </pc:sldChg>
      <pc:sldChg chg="del">
        <pc:chgData name="Hua Mao" userId="5fca13bc-7b7d-4ae2-9495-b365bc678828" providerId="ADAL" clId="{FE63C9CC-385E-4BF6-9B2A-A71B22D22346}" dt="2023-10-11T09:22:11.518" v="0" actId="47"/>
        <pc:sldMkLst>
          <pc:docMk/>
          <pc:sldMk cId="532290320" sldId="1927"/>
        </pc:sldMkLst>
      </pc:sldChg>
      <pc:sldChg chg="addSp modSp new mod">
        <pc:chgData name="Hua Mao" userId="5fca13bc-7b7d-4ae2-9495-b365bc678828" providerId="ADAL" clId="{FE63C9CC-385E-4BF6-9B2A-A71B22D22346}" dt="2023-10-11T09:30:32.789" v="169" actId="15"/>
        <pc:sldMkLst>
          <pc:docMk/>
          <pc:sldMk cId="1024371839" sldId="1927"/>
        </pc:sldMkLst>
        <pc:spChg chg="mod">
          <ac:chgData name="Hua Mao" userId="5fca13bc-7b7d-4ae2-9495-b365bc678828" providerId="ADAL" clId="{FE63C9CC-385E-4BF6-9B2A-A71B22D22346}" dt="2023-10-11T09:29:25.533" v="148" actId="20577"/>
          <ac:spMkLst>
            <pc:docMk/>
            <pc:sldMk cId="1024371839" sldId="1927"/>
            <ac:spMk id="2" creationId="{4550F92B-0F38-2017-81F9-09AB0A442333}"/>
          </ac:spMkLst>
        </pc:spChg>
        <pc:spChg chg="mod">
          <ac:chgData name="Hua Mao" userId="5fca13bc-7b7d-4ae2-9495-b365bc678828" providerId="ADAL" clId="{FE63C9CC-385E-4BF6-9B2A-A71B22D22346}" dt="2023-10-11T09:30:32.789" v="169" actId="15"/>
          <ac:spMkLst>
            <pc:docMk/>
            <pc:sldMk cId="1024371839" sldId="1927"/>
            <ac:spMk id="3" creationId="{2AC7D508-C271-D71B-9520-497EE218AE23}"/>
          </ac:spMkLst>
        </pc:spChg>
        <pc:picChg chg="add mod">
          <ac:chgData name="Hua Mao" userId="5fca13bc-7b7d-4ae2-9495-b365bc678828" providerId="ADAL" clId="{FE63C9CC-385E-4BF6-9B2A-A71B22D22346}" dt="2023-10-11T09:30:01.508" v="153" actId="1076"/>
          <ac:picMkLst>
            <pc:docMk/>
            <pc:sldMk cId="1024371839" sldId="1927"/>
            <ac:picMk id="1026" creationId="{6B3F6C8C-A186-EC71-EBFF-75295A738E98}"/>
          </ac:picMkLst>
        </pc:picChg>
      </pc:sldChg>
      <pc:sldChg chg="del">
        <pc:chgData name="Hua Mao" userId="5fca13bc-7b7d-4ae2-9495-b365bc678828" providerId="ADAL" clId="{FE63C9CC-385E-4BF6-9B2A-A71B22D22346}" dt="2023-10-11T09:22:11.518" v="0" actId="47"/>
        <pc:sldMkLst>
          <pc:docMk/>
          <pc:sldMk cId="1291902499" sldId="1928"/>
        </pc:sldMkLst>
      </pc:sldChg>
      <pc:sldChg chg="del">
        <pc:chgData name="Hua Mao" userId="5fca13bc-7b7d-4ae2-9495-b365bc678828" providerId="ADAL" clId="{FE63C9CC-385E-4BF6-9B2A-A71B22D22346}" dt="2023-10-11T09:22:11.518" v="0" actId="47"/>
        <pc:sldMkLst>
          <pc:docMk/>
          <pc:sldMk cId="1779236450" sldId="1929"/>
        </pc:sldMkLst>
      </pc:sldChg>
    </pc:docChg>
  </pc:docChgLst>
  <pc:docChgLst>
    <pc:chgData name="Hua Mao" userId="5fca13bc-7b7d-4ae2-9495-b365bc678828" providerId="ADAL" clId="{5B783293-9FE8-4B91-B260-3E0122A751AB}"/>
    <pc:docChg chg="undo custSel addSld delSld modSld sldOrd">
      <pc:chgData name="Hua Mao" userId="5fca13bc-7b7d-4ae2-9495-b365bc678828" providerId="ADAL" clId="{5B783293-9FE8-4B91-B260-3E0122A751AB}" dt="2023-10-26T09:33:27.195" v="505" actId="1076"/>
      <pc:docMkLst>
        <pc:docMk/>
      </pc:docMkLst>
      <pc:sldChg chg="modSp add mod">
        <pc:chgData name="Hua Mao" userId="5fca13bc-7b7d-4ae2-9495-b365bc678828" providerId="ADAL" clId="{5B783293-9FE8-4B91-B260-3E0122A751AB}" dt="2023-10-26T09:25:52.832" v="415" actId="14100"/>
        <pc:sldMkLst>
          <pc:docMk/>
          <pc:sldMk cId="1424941930" sldId="257"/>
        </pc:sldMkLst>
        <pc:spChg chg="mod">
          <ac:chgData name="Hua Mao" userId="5fca13bc-7b7d-4ae2-9495-b365bc678828" providerId="ADAL" clId="{5B783293-9FE8-4B91-B260-3E0122A751AB}" dt="2023-10-26T09:25:52.832" v="415" actId="14100"/>
          <ac:spMkLst>
            <pc:docMk/>
            <pc:sldMk cId="1424941930" sldId="257"/>
            <ac:spMk id="3" creationId="{00000000-0000-0000-0000-000000000000}"/>
          </ac:spMkLst>
        </pc:spChg>
      </pc:sldChg>
      <pc:sldChg chg="modSp add mod">
        <pc:chgData name="Hua Mao" userId="5fca13bc-7b7d-4ae2-9495-b365bc678828" providerId="ADAL" clId="{5B783293-9FE8-4B91-B260-3E0122A751AB}" dt="2023-10-26T09:26:41.609" v="431" actId="14100"/>
        <pc:sldMkLst>
          <pc:docMk/>
          <pc:sldMk cId="2109294916" sldId="261"/>
        </pc:sldMkLst>
        <pc:spChg chg="mod">
          <ac:chgData name="Hua Mao" userId="5fca13bc-7b7d-4ae2-9495-b365bc678828" providerId="ADAL" clId="{5B783293-9FE8-4B91-B260-3E0122A751AB}" dt="2023-10-26T09:26:24.408" v="427" actId="1076"/>
          <ac:spMkLst>
            <pc:docMk/>
            <pc:sldMk cId="2109294916" sldId="261"/>
            <ac:spMk id="2" creationId="{00000000-0000-0000-0000-000000000000}"/>
          </ac:spMkLst>
        </pc:spChg>
        <pc:spChg chg="mod">
          <ac:chgData name="Hua Mao" userId="5fca13bc-7b7d-4ae2-9495-b365bc678828" providerId="ADAL" clId="{5B783293-9FE8-4B91-B260-3E0122A751AB}" dt="2023-10-26T09:26:41.609" v="431" actId="14100"/>
          <ac:spMkLst>
            <pc:docMk/>
            <pc:sldMk cId="2109294916" sldId="261"/>
            <ac:spMk id="3" creationId="{00000000-0000-0000-0000-000000000000}"/>
          </ac:spMkLst>
        </pc:spChg>
        <pc:grpChg chg="mod">
          <ac:chgData name="Hua Mao" userId="5fca13bc-7b7d-4ae2-9495-b365bc678828" providerId="ADAL" clId="{5B783293-9FE8-4B91-B260-3E0122A751AB}" dt="2023-10-26T09:26:33.110" v="430" actId="14100"/>
          <ac:grpSpMkLst>
            <pc:docMk/>
            <pc:sldMk cId="2109294916" sldId="261"/>
            <ac:grpSpMk id="7" creationId="{E11F359A-F72A-3E4F-A2A0-E38F1F053E21}"/>
          </ac:grpSpMkLst>
        </pc:grpChg>
      </pc:sldChg>
      <pc:sldChg chg="modSp add mod">
        <pc:chgData name="Hua Mao" userId="5fca13bc-7b7d-4ae2-9495-b365bc678828" providerId="ADAL" clId="{5B783293-9FE8-4B91-B260-3E0122A751AB}" dt="2023-10-26T09:26:01.125" v="417" actId="14100"/>
        <pc:sldMkLst>
          <pc:docMk/>
          <pc:sldMk cId="1384421834" sldId="265"/>
        </pc:sldMkLst>
        <pc:spChg chg="mod">
          <ac:chgData name="Hua Mao" userId="5fca13bc-7b7d-4ae2-9495-b365bc678828" providerId="ADAL" clId="{5B783293-9FE8-4B91-B260-3E0122A751AB}" dt="2023-10-26T09:26:01.125" v="417" actId="14100"/>
          <ac:spMkLst>
            <pc:docMk/>
            <pc:sldMk cId="1384421834" sldId="265"/>
            <ac:spMk id="3" creationId="{00000000-0000-0000-0000-000000000000}"/>
          </ac:spMkLst>
        </pc:spChg>
      </pc:sldChg>
      <pc:sldChg chg="add del">
        <pc:chgData name="Hua Mao" userId="5fca13bc-7b7d-4ae2-9495-b365bc678828" providerId="ADAL" clId="{5B783293-9FE8-4B91-B260-3E0122A751AB}" dt="2023-10-26T09:00:17.309" v="308" actId="47"/>
        <pc:sldMkLst>
          <pc:docMk/>
          <pc:sldMk cId="0" sldId="266"/>
        </pc:sldMkLst>
      </pc:sldChg>
      <pc:sldChg chg="modSp add mod">
        <pc:chgData name="Hua Mao" userId="5fca13bc-7b7d-4ae2-9495-b365bc678828" providerId="ADAL" clId="{5B783293-9FE8-4B91-B260-3E0122A751AB}" dt="2023-10-26T08:47:45.138" v="151" actId="27636"/>
        <pc:sldMkLst>
          <pc:docMk/>
          <pc:sldMk cId="554508205" sldId="267"/>
        </pc:sldMkLst>
        <pc:spChg chg="mod">
          <ac:chgData name="Hua Mao" userId="5fca13bc-7b7d-4ae2-9495-b365bc678828" providerId="ADAL" clId="{5B783293-9FE8-4B91-B260-3E0122A751AB}" dt="2023-10-26T08:47:45.138" v="151" actId="27636"/>
          <ac:spMkLst>
            <pc:docMk/>
            <pc:sldMk cId="554508205" sldId="267"/>
            <ac:spMk id="3" creationId="{00000000-0000-0000-0000-000000000000}"/>
          </ac:spMkLst>
        </pc:spChg>
      </pc:sldChg>
      <pc:sldChg chg="add del">
        <pc:chgData name="Hua Mao" userId="5fca13bc-7b7d-4ae2-9495-b365bc678828" providerId="ADAL" clId="{5B783293-9FE8-4B91-B260-3E0122A751AB}" dt="2023-10-26T09:00:18.949" v="310" actId="47"/>
        <pc:sldMkLst>
          <pc:docMk/>
          <pc:sldMk cId="0" sldId="270"/>
        </pc:sldMkLst>
      </pc:sldChg>
      <pc:sldChg chg="add del">
        <pc:chgData name="Hua Mao" userId="5fca13bc-7b7d-4ae2-9495-b365bc678828" providerId="ADAL" clId="{5B783293-9FE8-4B91-B260-3E0122A751AB}" dt="2023-10-26T09:00:19.334" v="311" actId="47"/>
        <pc:sldMkLst>
          <pc:docMk/>
          <pc:sldMk cId="0" sldId="271"/>
        </pc:sldMkLst>
      </pc:sldChg>
      <pc:sldChg chg="add del">
        <pc:chgData name="Hua Mao" userId="5fca13bc-7b7d-4ae2-9495-b365bc678828" providerId="ADAL" clId="{5B783293-9FE8-4B91-B260-3E0122A751AB}" dt="2023-10-26T09:00:22.461" v="312" actId="47"/>
        <pc:sldMkLst>
          <pc:docMk/>
          <pc:sldMk cId="0" sldId="272"/>
        </pc:sldMkLst>
      </pc:sldChg>
      <pc:sldChg chg="add del">
        <pc:chgData name="Hua Mao" userId="5fca13bc-7b7d-4ae2-9495-b365bc678828" providerId="ADAL" clId="{5B783293-9FE8-4B91-B260-3E0122A751AB}" dt="2023-10-26T09:00:22.900" v="313" actId="47"/>
        <pc:sldMkLst>
          <pc:docMk/>
          <pc:sldMk cId="0" sldId="273"/>
        </pc:sldMkLst>
      </pc:sldChg>
      <pc:sldChg chg="add del">
        <pc:chgData name="Hua Mao" userId="5fca13bc-7b7d-4ae2-9495-b365bc678828" providerId="ADAL" clId="{5B783293-9FE8-4B91-B260-3E0122A751AB}" dt="2023-10-26T09:22:51.884" v="356" actId="47"/>
        <pc:sldMkLst>
          <pc:docMk/>
          <pc:sldMk cId="2768306029" sldId="276"/>
        </pc:sldMkLst>
      </pc:sldChg>
      <pc:sldChg chg="modSp add mod ord">
        <pc:chgData name="Hua Mao" userId="5fca13bc-7b7d-4ae2-9495-b365bc678828" providerId="ADAL" clId="{5B783293-9FE8-4B91-B260-3E0122A751AB}" dt="2023-10-26T09:25:16.495" v="408"/>
        <pc:sldMkLst>
          <pc:docMk/>
          <pc:sldMk cId="248508645" sldId="277"/>
        </pc:sldMkLst>
        <pc:spChg chg="mod">
          <ac:chgData name="Hua Mao" userId="5fca13bc-7b7d-4ae2-9495-b365bc678828" providerId="ADAL" clId="{5B783293-9FE8-4B91-B260-3E0122A751AB}" dt="2023-10-26T09:23:06.432" v="368" actId="20577"/>
          <ac:spMkLst>
            <pc:docMk/>
            <pc:sldMk cId="248508645" sldId="277"/>
            <ac:spMk id="2" creationId="{48080900-06FC-1046-BCDB-42EC093C8211}"/>
          </ac:spMkLst>
        </pc:spChg>
        <pc:spChg chg="mod">
          <ac:chgData name="Hua Mao" userId="5fca13bc-7b7d-4ae2-9495-b365bc678828" providerId="ADAL" clId="{5B783293-9FE8-4B91-B260-3E0122A751AB}" dt="2023-10-26T09:23:22.295" v="371" actId="207"/>
          <ac:spMkLst>
            <pc:docMk/>
            <pc:sldMk cId="248508645" sldId="277"/>
            <ac:spMk id="3" creationId="{D2BEFEB8-8CFA-DE48-B87A-2FE43CC11FA2}"/>
          </ac:spMkLst>
        </pc:spChg>
      </pc:sldChg>
      <pc:sldChg chg="add del ord">
        <pc:chgData name="Hua Mao" userId="5fca13bc-7b7d-4ae2-9495-b365bc678828" providerId="ADAL" clId="{5B783293-9FE8-4B91-B260-3E0122A751AB}" dt="2023-10-26T09:25:08.899" v="406" actId="47"/>
        <pc:sldMkLst>
          <pc:docMk/>
          <pc:sldMk cId="3963418887" sldId="278"/>
        </pc:sldMkLst>
      </pc:sldChg>
      <pc:sldChg chg="modSp add mod ord">
        <pc:chgData name="Hua Mao" userId="5fca13bc-7b7d-4ae2-9495-b365bc678828" providerId="ADAL" clId="{5B783293-9FE8-4B91-B260-3E0122A751AB}" dt="2023-10-26T09:25:03.860" v="405"/>
        <pc:sldMkLst>
          <pc:docMk/>
          <pc:sldMk cId="1276680446" sldId="279"/>
        </pc:sldMkLst>
        <pc:spChg chg="mod">
          <ac:chgData name="Hua Mao" userId="5fca13bc-7b7d-4ae2-9495-b365bc678828" providerId="ADAL" clId="{5B783293-9FE8-4B91-B260-3E0122A751AB}" dt="2023-10-26T08:53:43.277" v="208" actId="20577"/>
          <ac:spMkLst>
            <pc:docMk/>
            <pc:sldMk cId="1276680446" sldId="279"/>
            <ac:spMk id="2" creationId="{83339FB0-531B-BB48-972A-E4D3E1E04041}"/>
          </ac:spMkLst>
        </pc:spChg>
        <pc:spChg chg="mod">
          <ac:chgData name="Hua Mao" userId="5fca13bc-7b7d-4ae2-9495-b365bc678828" providerId="ADAL" clId="{5B783293-9FE8-4B91-B260-3E0122A751AB}" dt="2023-10-26T09:25:03.860" v="405"/>
          <ac:spMkLst>
            <pc:docMk/>
            <pc:sldMk cId="1276680446" sldId="279"/>
            <ac:spMk id="3" creationId="{BED3382C-E177-4845-802C-DB8F92E5C026}"/>
          </ac:spMkLst>
        </pc:spChg>
      </pc:sldChg>
      <pc:sldChg chg="add del">
        <pc:chgData name="Hua Mao" userId="5fca13bc-7b7d-4ae2-9495-b365bc678828" providerId="ADAL" clId="{5B783293-9FE8-4B91-B260-3E0122A751AB}" dt="2023-10-26T08:49:59.286" v="155" actId="47"/>
        <pc:sldMkLst>
          <pc:docMk/>
          <pc:sldMk cId="2750438157" sldId="280"/>
        </pc:sldMkLst>
      </pc:sldChg>
      <pc:sldChg chg="add del">
        <pc:chgData name="Hua Mao" userId="5fca13bc-7b7d-4ae2-9495-b365bc678828" providerId="ADAL" clId="{5B783293-9FE8-4B91-B260-3E0122A751AB}" dt="2023-10-26T08:50:41.694" v="156" actId="47"/>
        <pc:sldMkLst>
          <pc:docMk/>
          <pc:sldMk cId="3927323598" sldId="281"/>
        </pc:sldMkLst>
      </pc:sldChg>
      <pc:sldChg chg="add del">
        <pc:chgData name="Hua Mao" userId="5fca13bc-7b7d-4ae2-9495-b365bc678828" providerId="ADAL" clId="{5B783293-9FE8-4B91-B260-3E0122A751AB}" dt="2023-10-26T08:50:44.352" v="157" actId="47"/>
        <pc:sldMkLst>
          <pc:docMk/>
          <pc:sldMk cId="1514420776" sldId="282"/>
        </pc:sldMkLst>
      </pc:sldChg>
      <pc:sldChg chg="modSp add del mod">
        <pc:chgData name="Hua Mao" userId="5fca13bc-7b7d-4ae2-9495-b365bc678828" providerId="ADAL" clId="{5B783293-9FE8-4B91-B260-3E0122A751AB}" dt="2023-10-26T08:50:45.676" v="158" actId="47"/>
        <pc:sldMkLst>
          <pc:docMk/>
          <pc:sldMk cId="1386469752" sldId="283"/>
        </pc:sldMkLst>
        <pc:spChg chg="mod">
          <ac:chgData name="Hua Mao" userId="5fca13bc-7b7d-4ae2-9495-b365bc678828" providerId="ADAL" clId="{5B783293-9FE8-4B91-B260-3E0122A751AB}" dt="2023-10-26T08:47:44.859" v="143" actId="27636"/>
          <ac:spMkLst>
            <pc:docMk/>
            <pc:sldMk cId="1386469752" sldId="283"/>
            <ac:spMk id="2" creationId="{58BA0B52-3A9C-0546-B6B7-5E359468E877}"/>
          </ac:spMkLst>
        </pc:spChg>
        <pc:spChg chg="mod">
          <ac:chgData name="Hua Mao" userId="5fca13bc-7b7d-4ae2-9495-b365bc678828" providerId="ADAL" clId="{5B783293-9FE8-4B91-B260-3E0122A751AB}" dt="2023-10-26T08:47:44.914" v="144" actId="27636"/>
          <ac:spMkLst>
            <pc:docMk/>
            <pc:sldMk cId="1386469752" sldId="283"/>
            <ac:spMk id="3" creationId="{1100BD6D-177C-F14E-A38F-89B0E413D176}"/>
          </ac:spMkLst>
        </pc:spChg>
      </pc:sldChg>
      <pc:sldChg chg="add del">
        <pc:chgData name="Hua Mao" userId="5fca13bc-7b7d-4ae2-9495-b365bc678828" providerId="ADAL" clId="{5B783293-9FE8-4B91-B260-3E0122A751AB}" dt="2023-10-26T08:58:06.687" v="273" actId="47"/>
        <pc:sldMkLst>
          <pc:docMk/>
          <pc:sldMk cId="4126292587" sldId="284"/>
        </pc:sldMkLst>
      </pc:sldChg>
      <pc:sldChg chg="modSp add del mod">
        <pc:chgData name="Hua Mao" userId="5fca13bc-7b7d-4ae2-9495-b365bc678828" providerId="ADAL" clId="{5B783293-9FE8-4B91-B260-3E0122A751AB}" dt="2023-10-26T08:59:23.835" v="303" actId="47"/>
        <pc:sldMkLst>
          <pc:docMk/>
          <pc:sldMk cId="1636082441" sldId="285"/>
        </pc:sldMkLst>
        <pc:spChg chg="mod">
          <ac:chgData name="Hua Mao" userId="5fca13bc-7b7d-4ae2-9495-b365bc678828" providerId="ADAL" clId="{5B783293-9FE8-4B91-B260-3E0122A751AB}" dt="2023-10-26T08:47:45.091" v="145" actId="27636"/>
          <ac:spMkLst>
            <pc:docMk/>
            <pc:sldMk cId="1636082441" sldId="285"/>
            <ac:spMk id="3" creationId="{8D61E9BA-C5E2-ED42-B5B7-1C2D54377083}"/>
          </ac:spMkLst>
        </pc:spChg>
      </pc:sldChg>
      <pc:sldChg chg="modSp add del mod">
        <pc:chgData name="Hua Mao" userId="5fca13bc-7b7d-4ae2-9495-b365bc678828" providerId="ADAL" clId="{5B783293-9FE8-4B91-B260-3E0122A751AB}" dt="2023-10-26T08:59:53.639" v="306" actId="47"/>
        <pc:sldMkLst>
          <pc:docMk/>
          <pc:sldMk cId="1410459237" sldId="286"/>
        </pc:sldMkLst>
        <pc:spChg chg="mod">
          <ac:chgData name="Hua Mao" userId="5fca13bc-7b7d-4ae2-9495-b365bc678828" providerId="ADAL" clId="{5B783293-9FE8-4B91-B260-3E0122A751AB}" dt="2023-10-26T08:47:45.108" v="147" actId="27636"/>
          <ac:spMkLst>
            <pc:docMk/>
            <pc:sldMk cId="1410459237" sldId="286"/>
            <ac:spMk id="2" creationId="{00000000-0000-0000-0000-000000000000}"/>
          </ac:spMkLst>
        </pc:spChg>
        <pc:spChg chg="mod">
          <ac:chgData name="Hua Mao" userId="5fca13bc-7b7d-4ae2-9495-b365bc678828" providerId="ADAL" clId="{5B783293-9FE8-4B91-B260-3E0122A751AB}" dt="2023-10-26T08:47:45.108" v="146" actId="27636"/>
          <ac:spMkLst>
            <pc:docMk/>
            <pc:sldMk cId="1410459237" sldId="286"/>
            <ac:spMk id="3" creationId="{00000000-0000-0000-0000-000000000000}"/>
          </ac:spMkLst>
        </pc:spChg>
      </pc:sldChg>
      <pc:sldChg chg="add del">
        <pc:chgData name="Hua Mao" userId="5fca13bc-7b7d-4ae2-9495-b365bc678828" providerId="ADAL" clId="{5B783293-9FE8-4B91-B260-3E0122A751AB}" dt="2023-10-26T09:00:17" v="307" actId="47"/>
        <pc:sldMkLst>
          <pc:docMk/>
          <pc:sldMk cId="0" sldId="287"/>
        </pc:sldMkLst>
      </pc:sldChg>
      <pc:sldChg chg="add del">
        <pc:chgData name="Hua Mao" userId="5fca13bc-7b7d-4ae2-9495-b365bc678828" providerId="ADAL" clId="{5B783293-9FE8-4B91-B260-3E0122A751AB}" dt="2023-10-26T09:00:18.146" v="309" actId="47"/>
        <pc:sldMkLst>
          <pc:docMk/>
          <pc:sldMk cId="0" sldId="288"/>
        </pc:sldMkLst>
      </pc:sldChg>
      <pc:sldChg chg="add del">
        <pc:chgData name="Hua Mao" userId="5fca13bc-7b7d-4ae2-9495-b365bc678828" providerId="ADAL" clId="{5B783293-9FE8-4B91-B260-3E0122A751AB}" dt="2023-10-26T09:00:23.453" v="314" actId="47"/>
        <pc:sldMkLst>
          <pc:docMk/>
          <pc:sldMk cId="0" sldId="290"/>
        </pc:sldMkLst>
      </pc:sldChg>
      <pc:sldChg chg="add del">
        <pc:chgData name="Hua Mao" userId="5fca13bc-7b7d-4ae2-9495-b365bc678828" providerId="ADAL" clId="{5B783293-9FE8-4B91-B260-3E0122A751AB}" dt="2023-10-26T09:00:24.110" v="315" actId="47"/>
        <pc:sldMkLst>
          <pc:docMk/>
          <pc:sldMk cId="0" sldId="291"/>
        </pc:sldMkLst>
      </pc:sldChg>
      <pc:sldChg chg="modSp del mod">
        <pc:chgData name="Hua Mao" userId="5fca13bc-7b7d-4ae2-9495-b365bc678828" providerId="ADAL" clId="{5B783293-9FE8-4B91-B260-3E0122A751AB}" dt="2023-10-26T09:00:26.656" v="316" actId="47"/>
        <pc:sldMkLst>
          <pc:docMk/>
          <pc:sldMk cId="2715386082" sldId="497"/>
        </pc:sldMkLst>
        <pc:spChg chg="mod">
          <ac:chgData name="Hua Mao" userId="5fca13bc-7b7d-4ae2-9495-b365bc678828" providerId="ADAL" clId="{5B783293-9FE8-4B91-B260-3E0122A751AB}" dt="2023-10-26T07:51:01.723" v="44" actId="20577"/>
          <ac:spMkLst>
            <pc:docMk/>
            <pc:sldMk cId="2715386082" sldId="497"/>
            <ac:spMk id="8195" creationId="{00000000-0000-0000-0000-000000000000}"/>
          </ac:spMkLst>
        </pc:spChg>
        <pc:spChg chg="mod">
          <ac:chgData name="Hua Mao" userId="5fca13bc-7b7d-4ae2-9495-b365bc678828" providerId="ADAL" clId="{5B783293-9FE8-4B91-B260-3E0122A751AB}" dt="2023-10-26T07:50:57.004" v="35" actId="6549"/>
          <ac:spMkLst>
            <pc:docMk/>
            <pc:sldMk cId="2715386082" sldId="497"/>
            <ac:spMk id="8196" creationId="{00000000-0000-0000-0000-000000000000}"/>
          </ac:spMkLst>
        </pc:spChg>
      </pc:sldChg>
      <pc:sldChg chg="modSp add mod modTransition">
        <pc:chgData name="Hua Mao" userId="5fca13bc-7b7d-4ae2-9495-b365bc678828" providerId="ADAL" clId="{5B783293-9FE8-4B91-B260-3E0122A751AB}" dt="2023-10-26T09:28:07.727" v="469" actId="1076"/>
        <pc:sldMkLst>
          <pc:docMk/>
          <pc:sldMk cId="3407942114" sldId="525"/>
        </pc:sldMkLst>
        <pc:spChg chg="mod">
          <ac:chgData name="Hua Mao" userId="5fca13bc-7b7d-4ae2-9495-b365bc678828" providerId="ADAL" clId="{5B783293-9FE8-4B91-B260-3E0122A751AB}" dt="2023-10-26T09:28:07.727" v="469" actId="1076"/>
          <ac:spMkLst>
            <pc:docMk/>
            <pc:sldMk cId="3407942114" sldId="525"/>
            <ac:spMk id="15362" creationId="{00000000-0000-0000-0000-000000000000}"/>
          </ac:spMkLst>
        </pc:spChg>
      </pc:sldChg>
      <pc:sldChg chg="del">
        <pc:chgData name="Hua Mao" userId="5fca13bc-7b7d-4ae2-9495-b365bc678828" providerId="ADAL" clId="{5B783293-9FE8-4B91-B260-3E0122A751AB}" dt="2023-10-26T07:47:17.457" v="24" actId="47"/>
        <pc:sldMkLst>
          <pc:docMk/>
          <pc:sldMk cId="4246744568" sldId="538"/>
        </pc:sldMkLst>
      </pc:sldChg>
      <pc:sldChg chg="del">
        <pc:chgData name="Hua Mao" userId="5fca13bc-7b7d-4ae2-9495-b365bc678828" providerId="ADAL" clId="{5B783293-9FE8-4B91-B260-3E0122A751AB}" dt="2023-10-26T07:47:17.457" v="24" actId="47"/>
        <pc:sldMkLst>
          <pc:docMk/>
          <pc:sldMk cId="713205048" sldId="539"/>
        </pc:sldMkLst>
      </pc:sldChg>
      <pc:sldChg chg="del">
        <pc:chgData name="Hua Mao" userId="5fca13bc-7b7d-4ae2-9495-b365bc678828" providerId="ADAL" clId="{5B783293-9FE8-4B91-B260-3E0122A751AB}" dt="2023-10-26T07:47:17.457" v="24" actId="47"/>
        <pc:sldMkLst>
          <pc:docMk/>
          <pc:sldMk cId="3415398989" sldId="540"/>
        </pc:sldMkLst>
      </pc:sldChg>
      <pc:sldChg chg="del">
        <pc:chgData name="Hua Mao" userId="5fca13bc-7b7d-4ae2-9495-b365bc678828" providerId="ADAL" clId="{5B783293-9FE8-4B91-B260-3E0122A751AB}" dt="2023-10-26T07:47:17.457" v="24" actId="47"/>
        <pc:sldMkLst>
          <pc:docMk/>
          <pc:sldMk cId="1263636171" sldId="541"/>
        </pc:sldMkLst>
      </pc:sldChg>
      <pc:sldChg chg="del">
        <pc:chgData name="Hua Mao" userId="5fca13bc-7b7d-4ae2-9495-b365bc678828" providerId="ADAL" clId="{5B783293-9FE8-4B91-B260-3E0122A751AB}" dt="2023-10-26T07:47:17.457" v="24" actId="47"/>
        <pc:sldMkLst>
          <pc:docMk/>
          <pc:sldMk cId="4242908223" sldId="542"/>
        </pc:sldMkLst>
      </pc:sldChg>
      <pc:sldChg chg="del">
        <pc:chgData name="Hua Mao" userId="5fca13bc-7b7d-4ae2-9495-b365bc678828" providerId="ADAL" clId="{5B783293-9FE8-4B91-B260-3E0122A751AB}" dt="2023-10-26T07:47:17.457" v="24" actId="47"/>
        <pc:sldMkLst>
          <pc:docMk/>
          <pc:sldMk cId="1610302219" sldId="543"/>
        </pc:sldMkLst>
      </pc:sldChg>
      <pc:sldChg chg="del">
        <pc:chgData name="Hua Mao" userId="5fca13bc-7b7d-4ae2-9495-b365bc678828" providerId="ADAL" clId="{5B783293-9FE8-4B91-B260-3E0122A751AB}" dt="2023-10-26T07:47:17.457" v="24" actId="47"/>
        <pc:sldMkLst>
          <pc:docMk/>
          <pc:sldMk cId="3131426081" sldId="614"/>
        </pc:sldMkLst>
      </pc:sldChg>
      <pc:sldChg chg="del">
        <pc:chgData name="Hua Mao" userId="5fca13bc-7b7d-4ae2-9495-b365bc678828" providerId="ADAL" clId="{5B783293-9FE8-4B91-B260-3E0122A751AB}" dt="2023-10-26T07:47:17.457" v="24" actId="47"/>
        <pc:sldMkLst>
          <pc:docMk/>
          <pc:sldMk cId="269789043" sldId="664"/>
        </pc:sldMkLst>
      </pc:sldChg>
      <pc:sldChg chg="addSp delSp modSp mod">
        <pc:chgData name="Hua Mao" userId="5fca13bc-7b7d-4ae2-9495-b365bc678828" providerId="ADAL" clId="{5B783293-9FE8-4B91-B260-3E0122A751AB}" dt="2023-10-26T08:51:27.343" v="159" actId="6549"/>
        <pc:sldMkLst>
          <pc:docMk/>
          <pc:sldMk cId="2727428814" sldId="1885"/>
        </pc:sldMkLst>
        <pc:spChg chg="add del mod">
          <ac:chgData name="Hua Mao" userId="5fca13bc-7b7d-4ae2-9495-b365bc678828" providerId="ADAL" clId="{5B783293-9FE8-4B91-B260-3E0122A751AB}" dt="2023-10-26T07:55:18.446" v="78" actId="478"/>
          <ac:spMkLst>
            <pc:docMk/>
            <pc:sldMk cId="2727428814" sldId="1885"/>
            <ac:spMk id="3" creationId="{11C80136-971A-43AA-5F4E-631478095DF4}"/>
          </ac:spMkLst>
        </pc:spChg>
        <pc:spChg chg="add mod">
          <ac:chgData name="Hua Mao" userId="5fca13bc-7b7d-4ae2-9495-b365bc678828" providerId="ADAL" clId="{5B783293-9FE8-4B91-B260-3E0122A751AB}" dt="2023-10-26T07:58:06.402" v="140" actId="6549"/>
          <ac:spMkLst>
            <pc:docMk/>
            <pc:sldMk cId="2727428814" sldId="1885"/>
            <ac:spMk id="4" creationId="{196EC16A-6C24-AB26-526F-DBFD89587A01}"/>
          </ac:spMkLst>
        </pc:spChg>
        <pc:spChg chg="mod">
          <ac:chgData name="Hua Mao" userId="5fca13bc-7b7d-4ae2-9495-b365bc678828" providerId="ADAL" clId="{5B783293-9FE8-4B91-B260-3E0122A751AB}" dt="2023-10-26T08:51:27.343" v="159" actId="6549"/>
          <ac:spMkLst>
            <pc:docMk/>
            <pc:sldMk cId="2727428814" sldId="1885"/>
            <ac:spMk id="7" creationId="{AF45012D-E680-46E7-9FA4-56610DFE00B1}"/>
          </ac:spMkLst>
        </pc:spChg>
        <pc:picChg chg="mod">
          <ac:chgData name="Hua Mao" userId="5fca13bc-7b7d-4ae2-9495-b365bc678828" providerId="ADAL" clId="{5B783293-9FE8-4B91-B260-3E0122A751AB}" dt="2023-10-26T07:54:38.246" v="73" actId="1076"/>
          <ac:picMkLst>
            <pc:docMk/>
            <pc:sldMk cId="2727428814" sldId="1885"/>
            <ac:picMk id="1026" creationId="{45028445-B673-84CA-5BA6-723705B8C6AC}"/>
          </ac:picMkLst>
        </pc:picChg>
      </pc:sldChg>
      <pc:sldChg chg="del">
        <pc:chgData name="Hua Mao" userId="5fca13bc-7b7d-4ae2-9495-b365bc678828" providerId="ADAL" clId="{5B783293-9FE8-4B91-B260-3E0122A751AB}" dt="2023-10-26T07:47:17.457" v="24" actId="47"/>
        <pc:sldMkLst>
          <pc:docMk/>
          <pc:sldMk cId="2443791317" sldId="1915"/>
        </pc:sldMkLst>
      </pc:sldChg>
      <pc:sldChg chg="del">
        <pc:chgData name="Hua Mao" userId="5fca13bc-7b7d-4ae2-9495-b365bc678828" providerId="ADAL" clId="{5B783293-9FE8-4B91-B260-3E0122A751AB}" dt="2023-10-26T07:47:17.457" v="24" actId="47"/>
        <pc:sldMkLst>
          <pc:docMk/>
          <pc:sldMk cId="985129579" sldId="1926"/>
        </pc:sldMkLst>
      </pc:sldChg>
      <pc:sldChg chg="del">
        <pc:chgData name="Hua Mao" userId="5fca13bc-7b7d-4ae2-9495-b365bc678828" providerId="ADAL" clId="{5B783293-9FE8-4B91-B260-3E0122A751AB}" dt="2023-10-26T07:47:17.457" v="24" actId="47"/>
        <pc:sldMkLst>
          <pc:docMk/>
          <pc:sldMk cId="1024371839" sldId="1927"/>
        </pc:sldMkLst>
      </pc:sldChg>
      <pc:sldChg chg="del">
        <pc:chgData name="Hua Mao" userId="5fca13bc-7b7d-4ae2-9495-b365bc678828" providerId="ADAL" clId="{5B783293-9FE8-4B91-B260-3E0122A751AB}" dt="2023-10-26T07:47:17.457" v="24" actId="47"/>
        <pc:sldMkLst>
          <pc:docMk/>
          <pc:sldMk cId="2926334986" sldId="1928"/>
        </pc:sldMkLst>
      </pc:sldChg>
      <pc:sldChg chg="del">
        <pc:chgData name="Hua Mao" userId="5fca13bc-7b7d-4ae2-9495-b365bc678828" providerId="ADAL" clId="{5B783293-9FE8-4B91-B260-3E0122A751AB}" dt="2023-10-26T07:47:17.457" v="24" actId="47"/>
        <pc:sldMkLst>
          <pc:docMk/>
          <pc:sldMk cId="4001523544" sldId="1929"/>
        </pc:sldMkLst>
      </pc:sldChg>
      <pc:sldChg chg="modSp mod ord">
        <pc:chgData name="Hua Mao" userId="5fca13bc-7b7d-4ae2-9495-b365bc678828" providerId="ADAL" clId="{5B783293-9FE8-4B91-B260-3E0122A751AB}" dt="2023-10-26T07:51:04.715" v="46"/>
        <pc:sldMkLst>
          <pc:docMk/>
          <pc:sldMk cId="4284376435" sldId="1930"/>
        </pc:sldMkLst>
        <pc:spChg chg="mod">
          <ac:chgData name="Hua Mao" userId="5fca13bc-7b7d-4ae2-9495-b365bc678828" providerId="ADAL" clId="{5B783293-9FE8-4B91-B260-3E0122A751AB}" dt="2023-10-26T07:46:27.085" v="13" actId="207"/>
          <ac:spMkLst>
            <pc:docMk/>
            <pc:sldMk cId="4284376435" sldId="1930"/>
            <ac:spMk id="3" creationId="{2993F3DB-4C2E-2D64-98BA-5F0243EA872F}"/>
          </ac:spMkLst>
        </pc:spChg>
      </pc:sldChg>
      <pc:sldChg chg="modSp new del mod">
        <pc:chgData name="Hua Mao" userId="5fca13bc-7b7d-4ae2-9495-b365bc678828" providerId="ADAL" clId="{5B783293-9FE8-4B91-B260-3E0122A751AB}" dt="2023-10-26T08:59:48.970" v="305" actId="47"/>
        <pc:sldMkLst>
          <pc:docMk/>
          <pc:sldMk cId="69968228" sldId="1931"/>
        </pc:sldMkLst>
        <pc:spChg chg="mod">
          <ac:chgData name="Hua Mao" userId="5fca13bc-7b7d-4ae2-9495-b365bc678828" providerId="ADAL" clId="{5B783293-9FE8-4B91-B260-3E0122A751AB}" dt="2023-10-26T08:59:11.578" v="288" actId="20577"/>
          <ac:spMkLst>
            <pc:docMk/>
            <pc:sldMk cId="69968228" sldId="1931"/>
            <ac:spMk id="2" creationId="{EA4D91C4-2DEA-C4E1-C536-BCD285C96354}"/>
          </ac:spMkLst>
        </pc:spChg>
        <pc:spChg chg="mod">
          <ac:chgData name="Hua Mao" userId="5fca13bc-7b7d-4ae2-9495-b365bc678828" providerId="ADAL" clId="{5B783293-9FE8-4B91-B260-3E0122A751AB}" dt="2023-10-26T08:58:51.599" v="277" actId="20577"/>
          <ac:spMkLst>
            <pc:docMk/>
            <pc:sldMk cId="69968228" sldId="1931"/>
            <ac:spMk id="3" creationId="{1A9DD8C6-9739-82FD-D51B-E6BE4178E4E1}"/>
          </ac:spMkLst>
        </pc:spChg>
      </pc:sldChg>
      <pc:sldChg chg="addSp delSp modSp new mod">
        <pc:chgData name="Hua Mao" userId="5fca13bc-7b7d-4ae2-9495-b365bc678828" providerId="ADAL" clId="{5B783293-9FE8-4B91-B260-3E0122A751AB}" dt="2023-10-26T08:59:20.181" v="302" actId="20577"/>
        <pc:sldMkLst>
          <pc:docMk/>
          <pc:sldMk cId="2046808637" sldId="1932"/>
        </pc:sldMkLst>
        <pc:spChg chg="mod">
          <ac:chgData name="Hua Mao" userId="5fca13bc-7b7d-4ae2-9495-b365bc678828" providerId="ADAL" clId="{5B783293-9FE8-4B91-B260-3E0122A751AB}" dt="2023-10-26T08:59:20.181" v="302" actId="20577"/>
          <ac:spMkLst>
            <pc:docMk/>
            <pc:sldMk cId="2046808637" sldId="1932"/>
            <ac:spMk id="2" creationId="{636D7C30-8D25-5DBF-A7AF-1E76C07E49DF}"/>
          </ac:spMkLst>
        </pc:spChg>
        <pc:spChg chg="del">
          <ac:chgData name="Hua Mao" userId="5fca13bc-7b7d-4ae2-9495-b365bc678828" providerId="ADAL" clId="{5B783293-9FE8-4B91-B260-3E0122A751AB}" dt="2023-10-26T08:57:38.721" v="254" actId="478"/>
          <ac:spMkLst>
            <pc:docMk/>
            <pc:sldMk cId="2046808637" sldId="1932"/>
            <ac:spMk id="3" creationId="{C911B8F4-4B7A-0082-7489-BDD3175BF05A}"/>
          </ac:spMkLst>
        </pc:spChg>
        <pc:picChg chg="add mod">
          <ac:chgData name="Hua Mao" userId="5fca13bc-7b7d-4ae2-9495-b365bc678828" providerId="ADAL" clId="{5B783293-9FE8-4B91-B260-3E0122A751AB}" dt="2023-10-26T08:57:46.228" v="257" actId="1076"/>
          <ac:picMkLst>
            <pc:docMk/>
            <pc:sldMk cId="2046808637" sldId="1932"/>
            <ac:picMk id="1026" creationId="{A007DA9C-620C-86A0-93CD-73E23326EB8C}"/>
          </ac:picMkLst>
        </pc:picChg>
      </pc:sldChg>
      <pc:sldChg chg="modSp add mod">
        <pc:chgData name="Hua Mao" userId="5fca13bc-7b7d-4ae2-9495-b365bc678828" providerId="ADAL" clId="{5B783293-9FE8-4B91-B260-3E0122A751AB}" dt="2023-10-26T09:33:12.550" v="504" actId="1076"/>
        <pc:sldMkLst>
          <pc:docMk/>
          <pc:sldMk cId="1889883065" sldId="1933"/>
        </pc:sldMkLst>
        <pc:spChg chg="mod">
          <ac:chgData name="Hua Mao" userId="5fca13bc-7b7d-4ae2-9495-b365bc678828" providerId="ADAL" clId="{5B783293-9FE8-4B91-B260-3E0122A751AB}" dt="2023-10-26T09:33:12.550" v="504" actId="1076"/>
          <ac:spMkLst>
            <pc:docMk/>
            <pc:sldMk cId="1889883065" sldId="1933"/>
            <ac:spMk id="2" creationId="{00000000-0000-0000-0000-000000000000}"/>
          </ac:spMkLst>
        </pc:spChg>
        <pc:spChg chg="mod">
          <ac:chgData name="Hua Mao" userId="5fca13bc-7b7d-4ae2-9495-b365bc678828" providerId="ADAL" clId="{5B783293-9FE8-4B91-B260-3E0122A751AB}" dt="2023-10-26T09:25:24.257" v="410" actId="27636"/>
          <ac:spMkLst>
            <pc:docMk/>
            <pc:sldMk cId="1889883065" sldId="1933"/>
            <ac:spMk id="3" creationId="{00000000-0000-0000-0000-000000000000}"/>
          </ac:spMkLst>
        </pc:spChg>
      </pc:sldChg>
      <pc:sldChg chg="modSp new mod">
        <pc:chgData name="Hua Mao" userId="5fca13bc-7b7d-4ae2-9495-b365bc678828" providerId="ADAL" clId="{5B783293-9FE8-4B91-B260-3E0122A751AB}" dt="2023-10-26T09:27:39.263" v="437" actId="207"/>
        <pc:sldMkLst>
          <pc:docMk/>
          <pc:sldMk cId="643346791" sldId="1934"/>
        </pc:sldMkLst>
        <pc:spChg chg="mod">
          <ac:chgData name="Hua Mao" userId="5fca13bc-7b7d-4ae2-9495-b365bc678828" providerId="ADAL" clId="{5B783293-9FE8-4B91-B260-3E0122A751AB}" dt="2023-10-26T09:00:58.206" v="320" actId="207"/>
          <ac:spMkLst>
            <pc:docMk/>
            <pc:sldMk cId="643346791" sldId="1934"/>
            <ac:spMk id="2" creationId="{76DAB3CD-C960-AEA7-E7A5-8888ADA12B45}"/>
          </ac:spMkLst>
        </pc:spChg>
        <pc:spChg chg="mod">
          <ac:chgData name="Hua Mao" userId="5fca13bc-7b7d-4ae2-9495-b365bc678828" providerId="ADAL" clId="{5B783293-9FE8-4B91-B260-3E0122A751AB}" dt="2023-10-26T09:27:39.263" v="437" actId="207"/>
          <ac:spMkLst>
            <pc:docMk/>
            <pc:sldMk cId="643346791" sldId="1934"/>
            <ac:spMk id="3" creationId="{CB4427FF-7A1B-91DE-C389-A768524712F6}"/>
          </ac:spMkLst>
        </pc:spChg>
      </pc:sldChg>
      <pc:sldChg chg="modSp new del mod">
        <pc:chgData name="Hua Mao" userId="5fca13bc-7b7d-4ae2-9495-b365bc678828" providerId="ADAL" clId="{5B783293-9FE8-4B91-B260-3E0122A751AB}" dt="2023-10-26T09:20:23.613" v="344" actId="47"/>
        <pc:sldMkLst>
          <pc:docMk/>
          <pc:sldMk cId="58912200" sldId="1935"/>
        </pc:sldMkLst>
        <pc:spChg chg="mod">
          <ac:chgData name="Hua Mao" userId="5fca13bc-7b7d-4ae2-9495-b365bc678828" providerId="ADAL" clId="{5B783293-9FE8-4B91-B260-3E0122A751AB}" dt="2023-10-26T09:16:19.037" v="335"/>
          <ac:spMkLst>
            <pc:docMk/>
            <pc:sldMk cId="58912200" sldId="1935"/>
            <ac:spMk id="2" creationId="{0FE1BD87-5F7D-4427-D14A-C1647255D2F6}"/>
          </ac:spMkLst>
        </pc:spChg>
        <pc:spChg chg="mod">
          <ac:chgData name="Hua Mao" userId="5fca13bc-7b7d-4ae2-9495-b365bc678828" providerId="ADAL" clId="{5B783293-9FE8-4B91-B260-3E0122A751AB}" dt="2023-10-26T09:16:26.053" v="336"/>
          <ac:spMkLst>
            <pc:docMk/>
            <pc:sldMk cId="58912200" sldId="1935"/>
            <ac:spMk id="3" creationId="{D9E20D07-D41C-0A19-8D1B-23F3747061BC}"/>
          </ac:spMkLst>
        </pc:spChg>
      </pc:sldChg>
      <pc:sldChg chg="modSp new del mod">
        <pc:chgData name="Hua Mao" userId="5fca13bc-7b7d-4ae2-9495-b365bc678828" providerId="ADAL" clId="{5B783293-9FE8-4B91-B260-3E0122A751AB}" dt="2023-10-26T09:21:57.600" v="354" actId="47"/>
        <pc:sldMkLst>
          <pc:docMk/>
          <pc:sldMk cId="401609677" sldId="1935"/>
        </pc:sldMkLst>
        <pc:spChg chg="mod">
          <ac:chgData name="Hua Mao" userId="5fca13bc-7b7d-4ae2-9495-b365bc678828" providerId="ADAL" clId="{5B783293-9FE8-4B91-B260-3E0122A751AB}" dt="2023-10-26T09:20:29.864" v="352" actId="20577"/>
          <ac:spMkLst>
            <pc:docMk/>
            <pc:sldMk cId="401609677" sldId="1935"/>
            <ac:spMk id="2" creationId="{D615B1AC-29C7-C656-E715-96358ED7C238}"/>
          </ac:spMkLst>
        </pc:spChg>
      </pc:sldChg>
      <pc:sldChg chg="modSp add mod">
        <pc:chgData name="Hua Mao" userId="5fca13bc-7b7d-4ae2-9495-b365bc678828" providerId="ADAL" clId="{5B783293-9FE8-4B91-B260-3E0122A751AB}" dt="2023-10-26T09:33:27.195" v="505" actId="1076"/>
        <pc:sldMkLst>
          <pc:docMk/>
          <pc:sldMk cId="2372364559" sldId="1935"/>
        </pc:sldMkLst>
        <pc:spChg chg="mod">
          <ac:chgData name="Hua Mao" userId="5fca13bc-7b7d-4ae2-9495-b365bc678828" providerId="ADAL" clId="{5B783293-9FE8-4B91-B260-3E0122A751AB}" dt="2023-10-26T09:33:27.195" v="505" actId="1076"/>
          <ac:spMkLst>
            <pc:docMk/>
            <pc:sldMk cId="2372364559" sldId="1935"/>
            <ac:spMk id="2" creationId="{50F0B39D-9968-B446-BD7B-D16358AD9E73}"/>
          </ac:spMkLst>
        </pc:spChg>
      </pc:sldChg>
      <pc:sldChg chg="addSp delSp modSp new mod">
        <pc:chgData name="Hua Mao" userId="5fca13bc-7b7d-4ae2-9495-b365bc678828" providerId="ADAL" clId="{5B783293-9FE8-4B91-B260-3E0122A751AB}" dt="2023-10-26T09:31:29.608" v="484" actId="14100"/>
        <pc:sldMkLst>
          <pc:docMk/>
          <pc:sldMk cId="2111160187" sldId="1936"/>
        </pc:sldMkLst>
        <pc:spChg chg="del">
          <ac:chgData name="Hua Mao" userId="5fca13bc-7b7d-4ae2-9495-b365bc678828" providerId="ADAL" clId="{5B783293-9FE8-4B91-B260-3E0122A751AB}" dt="2023-10-26T09:30:55.155" v="471"/>
          <ac:spMkLst>
            <pc:docMk/>
            <pc:sldMk cId="2111160187" sldId="1936"/>
            <ac:spMk id="2" creationId="{B02C161A-61CE-5708-0056-D61FF98D7D55}"/>
          </ac:spMkLst>
        </pc:spChg>
        <pc:spChg chg="del">
          <ac:chgData name="Hua Mao" userId="5fca13bc-7b7d-4ae2-9495-b365bc678828" providerId="ADAL" clId="{5B783293-9FE8-4B91-B260-3E0122A751AB}" dt="2023-10-26T09:31:25.088" v="482"/>
          <ac:spMkLst>
            <pc:docMk/>
            <pc:sldMk cId="2111160187" sldId="1936"/>
            <ac:spMk id="3" creationId="{0C57755C-C9A6-6037-A5EE-2C63EF8AADB8}"/>
          </ac:spMkLst>
        </pc:spChg>
        <pc:spChg chg="add mod">
          <ac:chgData name="Hua Mao" userId="5fca13bc-7b7d-4ae2-9495-b365bc678828" providerId="ADAL" clId="{5B783293-9FE8-4B91-B260-3E0122A751AB}" dt="2023-10-26T09:31:07.734" v="481" actId="33524"/>
          <ac:spMkLst>
            <pc:docMk/>
            <pc:sldMk cId="2111160187" sldId="1936"/>
            <ac:spMk id="5" creationId="{111D3BB6-837F-E41B-F671-EA385AB38607}"/>
          </ac:spMkLst>
        </pc:spChg>
        <pc:picChg chg="add mod">
          <ac:chgData name="Hua Mao" userId="5fca13bc-7b7d-4ae2-9495-b365bc678828" providerId="ADAL" clId="{5B783293-9FE8-4B91-B260-3E0122A751AB}" dt="2023-10-26T09:31:29.608" v="484" actId="14100"/>
          <ac:picMkLst>
            <pc:docMk/>
            <pc:sldMk cId="2111160187" sldId="1936"/>
            <ac:picMk id="2050" creationId="{3228C899-13AE-FB15-A6FF-6E232D4C0B10}"/>
          </ac:picMkLst>
        </pc:picChg>
      </pc:sldChg>
      <pc:sldChg chg="modSp new del mod">
        <pc:chgData name="Hua Mao" userId="5fca13bc-7b7d-4ae2-9495-b365bc678828" providerId="ADAL" clId="{5B783293-9FE8-4B91-B260-3E0122A751AB}" dt="2023-10-26T09:20:23.613" v="344" actId="47"/>
        <pc:sldMkLst>
          <pc:docMk/>
          <pc:sldMk cId="3149112700" sldId="1936"/>
        </pc:sldMkLst>
        <pc:spChg chg="mod">
          <ac:chgData name="Hua Mao" userId="5fca13bc-7b7d-4ae2-9495-b365bc678828" providerId="ADAL" clId="{5B783293-9FE8-4B91-B260-3E0122A751AB}" dt="2023-10-26T09:16:38.724" v="338"/>
          <ac:spMkLst>
            <pc:docMk/>
            <pc:sldMk cId="3149112700" sldId="1936"/>
            <ac:spMk id="2" creationId="{8B4E5877-91C4-C306-CBEB-B27C482D825C}"/>
          </ac:spMkLst>
        </pc:spChg>
        <pc:spChg chg="mod">
          <ac:chgData name="Hua Mao" userId="5fca13bc-7b7d-4ae2-9495-b365bc678828" providerId="ADAL" clId="{5B783293-9FE8-4B91-B260-3E0122A751AB}" dt="2023-10-26T09:16:44.581" v="339"/>
          <ac:spMkLst>
            <pc:docMk/>
            <pc:sldMk cId="3149112700" sldId="1936"/>
            <ac:spMk id="3" creationId="{E4713626-C2CB-FEEE-0D2F-F39CD2B9DCA3}"/>
          </ac:spMkLst>
        </pc:spChg>
      </pc:sldChg>
      <pc:sldChg chg="modSp new mod">
        <pc:chgData name="Hua Mao" userId="5fca13bc-7b7d-4ae2-9495-b365bc678828" providerId="ADAL" clId="{5B783293-9FE8-4B91-B260-3E0122A751AB}" dt="2023-10-26T09:32:48.421" v="503" actId="14100"/>
        <pc:sldMkLst>
          <pc:docMk/>
          <pc:sldMk cId="3048808590" sldId="1937"/>
        </pc:sldMkLst>
        <pc:spChg chg="mod">
          <ac:chgData name="Hua Mao" userId="5fca13bc-7b7d-4ae2-9495-b365bc678828" providerId="ADAL" clId="{5B783293-9FE8-4B91-B260-3E0122A751AB}" dt="2023-10-26T09:31:56.378" v="495" actId="20577"/>
          <ac:spMkLst>
            <pc:docMk/>
            <pc:sldMk cId="3048808590" sldId="1937"/>
            <ac:spMk id="2" creationId="{0948C5EC-9F9A-2A44-0966-F4AD005E1F31}"/>
          </ac:spMkLst>
        </pc:spChg>
        <pc:spChg chg="mod">
          <ac:chgData name="Hua Mao" userId="5fca13bc-7b7d-4ae2-9495-b365bc678828" providerId="ADAL" clId="{5B783293-9FE8-4B91-B260-3E0122A751AB}" dt="2023-10-26T09:32:48.421" v="503" actId="14100"/>
          <ac:spMkLst>
            <pc:docMk/>
            <pc:sldMk cId="3048808590" sldId="1937"/>
            <ac:spMk id="3" creationId="{1594FCBD-B23E-6B78-4EB7-A8E0DA715DDE}"/>
          </ac:spMkLst>
        </pc:spChg>
      </pc:sldChg>
      <pc:sldChg chg="modSp new del mod">
        <pc:chgData name="Hua Mao" userId="5fca13bc-7b7d-4ae2-9495-b365bc678828" providerId="ADAL" clId="{5B783293-9FE8-4B91-B260-3E0122A751AB}" dt="2023-10-26T09:20:23.613" v="344" actId="47"/>
        <pc:sldMkLst>
          <pc:docMk/>
          <pc:sldMk cId="3993203027" sldId="1937"/>
        </pc:sldMkLst>
        <pc:spChg chg="mod">
          <ac:chgData name="Hua Mao" userId="5fca13bc-7b7d-4ae2-9495-b365bc678828" providerId="ADAL" clId="{5B783293-9FE8-4B91-B260-3E0122A751AB}" dt="2023-10-26T09:16:54.713" v="341"/>
          <ac:spMkLst>
            <pc:docMk/>
            <pc:sldMk cId="3993203027" sldId="1937"/>
            <ac:spMk id="2" creationId="{0F539F15-D9B0-555D-E3C1-AA51EA8EC9DF}"/>
          </ac:spMkLst>
        </pc:spChg>
        <pc:spChg chg="mod">
          <ac:chgData name="Hua Mao" userId="5fca13bc-7b7d-4ae2-9495-b365bc678828" providerId="ADAL" clId="{5B783293-9FE8-4B91-B260-3E0122A751AB}" dt="2023-10-26T09:17:05.656" v="342"/>
          <ac:spMkLst>
            <pc:docMk/>
            <pc:sldMk cId="3993203027" sldId="1937"/>
            <ac:spMk id="3" creationId="{48BE43BD-63C0-A126-7F06-66415B84789A}"/>
          </ac:spMkLst>
        </pc:spChg>
      </pc:sldChg>
    </pc:docChg>
  </pc:docChgLst>
  <pc:docChgLst>
    <pc:chgData name="Hua Mao" userId="5fca13bc-7b7d-4ae2-9495-b365bc678828" providerId="ADAL" clId="{D28441F2-2AE5-4A24-97F5-FCB7E0F7C09A}"/>
    <pc:docChg chg="undo custSel addSld delSld modSld">
      <pc:chgData name="Hua Mao" userId="5fca13bc-7b7d-4ae2-9495-b365bc678828" providerId="ADAL" clId="{D28441F2-2AE5-4A24-97F5-FCB7E0F7C09A}" dt="2023-11-10T14:45:24.100" v="504" actId="6549"/>
      <pc:docMkLst>
        <pc:docMk/>
      </pc:docMkLst>
      <pc:sldChg chg="modSp mod modNotesTx">
        <pc:chgData name="Hua Mao" userId="5fca13bc-7b7d-4ae2-9495-b365bc678828" providerId="ADAL" clId="{D28441F2-2AE5-4A24-97F5-FCB7E0F7C09A}" dt="2023-11-09T10:48:44.166" v="41"/>
        <pc:sldMkLst>
          <pc:docMk/>
          <pc:sldMk cId="2177736128" sldId="256"/>
        </pc:sldMkLst>
        <pc:spChg chg="mod">
          <ac:chgData name="Hua Mao" userId="5fca13bc-7b7d-4ae2-9495-b365bc678828" providerId="ADAL" clId="{D28441F2-2AE5-4A24-97F5-FCB7E0F7C09A}" dt="2023-11-09T10:42:35.651" v="15" actId="20577"/>
          <ac:spMkLst>
            <pc:docMk/>
            <pc:sldMk cId="2177736128" sldId="256"/>
            <ac:spMk id="2" creationId="{419BC871-39D1-43BA-B616-8902CED45E6C}"/>
          </ac:spMkLst>
        </pc:spChg>
      </pc:sldChg>
      <pc:sldChg chg="del">
        <pc:chgData name="Hua Mao" userId="5fca13bc-7b7d-4ae2-9495-b365bc678828" providerId="ADAL" clId="{D28441F2-2AE5-4A24-97F5-FCB7E0F7C09A}" dt="2023-11-09T10:46:47.498" v="35" actId="47"/>
        <pc:sldMkLst>
          <pc:docMk/>
          <pc:sldMk cId="248508645" sldId="277"/>
        </pc:sldMkLst>
      </pc:sldChg>
      <pc:sldChg chg="del">
        <pc:chgData name="Hua Mao" userId="5fca13bc-7b7d-4ae2-9495-b365bc678828" providerId="ADAL" clId="{D28441F2-2AE5-4A24-97F5-FCB7E0F7C09A}" dt="2023-11-09T10:46:47.498" v="35" actId="47"/>
        <pc:sldMkLst>
          <pc:docMk/>
          <pc:sldMk cId="3415398989" sldId="540"/>
        </pc:sldMkLst>
      </pc:sldChg>
      <pc:sldChg chg="del">
        <pc:chgData name="Hua Mao" userId="5fca13bc-7b7d-4ae2-9495-b365bc678828" providerId="ADAL" clId="{D28441F2-2AE5-4A24-97F5-FCB7E0F7C09A}" dt="2023-11-09T10:46:47.498" v="35" actId="47"/>
        <pc:sldMkLst>
          <pc:docMk/>
          <pc:sldMk cId="1263636171" sldId="541"/>
        </pc:sldMkLst>
      </pc:sldChg>
      <pc:sldChg chg="del">
        <pc:chgData name="Hua Mao" userId="5fca13bc-7b7d-4ae2-9495-b365bc678828" providerId="ADAL" clId="{D28441F2-2AE5-4A24-97F5-FCB7E0F7C09A}" dt="2023-11-09T10:46:47.498" v="35" actId="47"/>
        <pc:sldMkLst>
          <pc:docMk/>
          <pc:sldMk cId="2727428814" sldId="1885"/>
        </pc:sldMkLst>
      </pc:sldChg>
      <pc:sldChg chg="addSp delSp modSp add mod delAnim modAnim modNotesTx">
        <pc:chgData name="Hua Mao" userId="5fca13bc-7b7d-4ae2-9495-b365bc678828" providerId="ADAL" clId="{D28441F2-2AE5-4A24-97F5-FCB7E0F7C09A}" dt="2023-11-10T14:29:52.041" v="392" actId="255"/>
        <pc:sldMkLst>
          <pc:docMk/>
          <pc:sldMk cId="1424579343" sldId="1898"/>
        </pc:sldMkLst>
        <pc:spChg chg="mod">
          <ac:chgData name="Hua Mao" userId="5fca13bc-7b7d-4ae2-9495-b365bc678828" providerId="ADAL" clId="{D28441F2-2AE5-4A24-97F5-FCB7E0F7C09A}" dt="2023-11-09T10:45:03.475" v="22" actId="1076"/>
          <ac:spMkLst>
            <pc:docMk/>
            <pc:sldMk cId="1424579343" sldId="1898"/>
            <ac:spMk id="2" creationId="{F23F8BC5-2D15-4799-9B67-0B3C755E80E4}"/>
          </ac:spMkLst>
        </pc:spChg>
        <pc:spChg chg="add mod">
          <ac:chgData name="Hua Mao" userId="5fca13bc-7b7d-4ae2-9495-b365bc678828" providerId="ADAL" clId="{D28441F2-2AE5-4A24-97F5-FCB7E0F7C09A}" dt="2023-11-09T10:46:04.123" v="31" actId="1076"/>
          <ac:spMkLst>
            <pc:docMk/>
            <pc:sldMk cId="1424579343" sldId="1898"/>
            <ac:spMk id="8" creationId="{51F788EC-D3AD-9729-68F8-B6C36C51DB43}"/>
          </ac:spMkLst>
        </pc:spChg>
        <pc:spChg chg="del">
          <ac:chgData name="Hua Mao" userId="5fca13bc-7b7d-4ae2-9495-b365bc678828" providerId="ADAL" clId="{D28441F2-2AE5-4A24-97F5-FCB7E0F7C09A}" dt="2023-11-09T10:45:30.550" v="25" actId="478"/>
          <ac:spMkLst>
            <pc:docMk/>
            <pc:sldMk cId="1424579343" sldId="1898"/>
            <ac:spMk id="33" creationId="{E97D8ACE-AA45-44C2-B2C4-AEA5322ED8E1}"/>
          </ac:spMkLst>
        </pc:spChg>
        <pc:graphicFrameChg chg="add mod modGraphic">
          <ac:chgData name="Hua Mao" userId="5fca13bc-7b7d-4ae2-9495-b365bc678828" providerId="ADAL" clId="{D28441F2-2AE5-4A24-97F5-FCB7E0F7C09A}" dt="2023-11-09T10:46:04.123" v="31" actId="1076"/>
          <ac:graphicFrameMkLst>
            <pc:docMk/>
            <pc:sldMk cId="1424579343" sldId="1898"/>
            <ac:graphicFrameMk id="7" creationId="{7B313450-1074-D4DA-C78D-3E52F2EE52AD}"/>
          </ac:graphicFrameMkLst>
        </pc:graphicFrameChg>
        <pc:graphicFrameChg chg="del">
          <ac:chgData name="Hua Mao" userId="5fca13bc-7b7d-4ae2-9495-b365bc678828" providerId="ADAL" clId="{D28441F2-2AE5-4A24-97F5-FCB7E0F7C09A}" dt="2023-11-09T10:45:30.550" v="25" actId="478"/>
          <ac:graphicFrameMkLst>
            <pc:docMk/>
            <pc:sldMk cId="1424579343" sldId="1898"/>
            <ac:graphicFrameMk id="10" creationId="{C286E989-2112-4539-BBB0-7AF7A3E945BF}"/>
          </ac:graphicFrameMkLst>
        </pc:graphicFrameChg>
        <pc:graphicFrameChg chg="del">
          <ac:chgData name="Hua Mao" userId="5fca13bc-7b7d-4ae2-9495-b365bc678828" providerId="ADAL" clId="{D28441F2-2AE5-4A24-97F5-FCB7E0F7C09A}" dt="2023-11-09T10:45:30.550" v="25" actId="478"/>
          <ac:graphicFrameMkLst>
            <pc:docMk/>
            <pc:sldMk cId="1424579343" sldId="1898"/>
            <ac:graphicFrameMk id="11" creationId="{90D63804-F116-4DAD-8158-DA5BF28258DE}"/>
          </ac:graphicFrameMkLst>
        </pc:graphicFrameChg>
        <pc:graphicFrameChg chg="del modGraphic">
          <ac:chgData name="Hua Mao" userId="5fca13bc-7b7d-4ae2-9495-b365bc678828" providerId="ADAL" clId="{D28441F2-2AE5-4A24-97F5-FCB7E0F7C09A}" dt="2023-11-09T10:45:30.550" v="25" actId="478"/>
          <ac:graphicFrameMkLst>
            <pc:docMk/>
            <pc:sldMk cId="1424579343" sldId="1898"/>
            <ac:graphicFrameMk id="12" creationId="{6660DC2E-DA42-4877-AD89-7652199EA730}"/>
          </ac:graphicFrameMkLst>
        </pc:graphicFrameChg>
        <pc:graphicFrameChg chg="add mod modGraphic">
          <ac:chgData name="Hua Mao" userId="5fca13bc-7b7d-4ae2-9495-b365bc678828" providerId="ADAL" clId="{D28441F2-2AE5-4A24-97F5-FCB7E0F7C09A}" dt="2023-11-09T10:46:04.123" v="31" actId="1076"/>
          <ac:graphicFrameMkLst>
            <pc:docMk/>
            <pc:sldMk cId="1424579343" sldId="1898"/>
            <ac:graphicFrameMk id="13" creationId="{81909E1B-1040-F30A-4D72-B9AB95C50E3B}"/>
          </ac:graphicFrameMkLst>
        </pc:graphicFrameChg>
        <pc:graphicFrameChg chg="add mod modGraphic">
          <ac:chgData name="Hua Mao" userId="5fca13bc-7b7d-4ae2-9495-b365bc678828" providerId="ADAL" clId="{D28441F2-2AE5-4A24-97F5-FCB7E0F7C09A}" dt="2023-11-09T10:46:04.123" v="31" actId="1076"/>
          <ac:graphicFrameMkLst>
            <pc:docMk/>
            <pc:sldMk cId="1424579343" sldId="1898"/>
            <ac:graphicFrameMk id="14" creationId="{BA1C6C39-514F-BC5D-5F9C-A1A6D9D81D21}"/>
          </ac:graphicFrameMkLst>
        </pc:graphicFrameChg>
        <pc:graphicFrameChg chg="add mod modGraphic">
          <ac:chgData name="Hua Mao" userId="5fca13bc-7b7d-4ae2-9495-b365bc678828" providerId="ADAL" clId="{D28441F2-2AE5-4A24-97F5-FCB7E0F7C09A}" dt="2023-11-09T10:46:04.123" v="31" actId="1076"/>
          <ac:graphicFrameMkLst>
            <pc:docMk/>
            <pc:sldMk cId="1424579343" sldId="1898"/>
            <ac:graphicFrameMk id="16" creationId="{404AFA7F-B9BD-8581-5922-1983DDCFBFD8}"/>
          </ac:graphicFrameMkLst>
        </pc:graphicFrameChg>
        <pc:graphicFrameChg chg="del">
          <ac:chgData name="Hua Mao" userId="5fca13bc-7b7d-4ae2-9495-b365bc678828" providerId="ADAL" clId="{D28441F2-2AE5-4A24-97F5-FCB7E0F7C09A}" dt="2023-11-09T10:45:30.550" v="25" actId="478"/>
          <ac:graphicFrameMkLst>
            <pc:docMk/>
            <pc:sldMk cId="1424579343" sldId="1898"/>
            <ac:graphicFrameMk id="29" creationId="{193871E6-C3C2-43EA-9C10-22BD700A613F}"/>
          </ac:graphicFrameMkLst>
        </pc:graphicFrameChg>
        <pc:picChg chg="add mod">
          <ac:chgData name="Hua Mao" userId="5fca13bc-7b7d-4ae2-9495-b365bc678828" providerId="ADAL" clId="{D28441F2-2AE5-4A24-97F5-FCB7E0F7C09A}" dt="2023-11-09T10:46:04.123" v="31" actId="1076"/>
          <ac:picMkLst>
            <pc:docMk/>
            <pc:sldMk cId="1424579343" sldId="1898"/>
            <ac:picMk id="3" creationId="{3477F7F4-15CF-5188-B9D0-812230575154}"/>
          </ac:picMkLst>
        </pc:picChg>
        <pc:picChg chg="add mod">
          <ac:chgData name="Hua Mao" userId="5fca13bc-7b7d-4ae2-9495-b365bc678828" providerId="ADAL" clId="{D28441F2-2AE5-4A24-97F5-FCB7E0F7C09A}" dt="2023-11-09T10:46:04.123" v="31" actId="1076"/>
          <ac:picMkLst>
            <pc:docMk/>
            <pc:sldMk cId="1424579343" sldId="1898"/>
            <ac:picMk id="4" creationId="{B5FAEF49-B41E-29FF-0509-DBB49275ED12}"/>
          </ac:picMkLst>
        </pc:picChg>
        <pc:picChg chg="add mod">
          <ac:chgData name="Hua Mao" userId="5fca13bc-7b7d-4ae2-9495-b365bc678828" providerId="ADAL" clId="{D28441F2-2AE5-4A24-97F5-FCB7E0F7C09A}" dt="2023-11-09T10:46:04.123" v="31" actId="1076"/>
          <ac:picMkLst>
            <pc:docMk/>
            <pc:sldMk cId="1424579343" sldId="1898"/>
            <ac:picMk id="5" creationId="{D78E527D-3020-4981-C64C-026BE63DC3F2}"/>
          </ac:picMkLst>
        </pc:picChg>
        <pc:picChg chg="add mod">
          <ac:chgData name="Hua Mao" userId="5fca13bc-7b7d-4ae2-9495-b365bc678828" providerId="ADAL" clId="{D28441F2-2AE5-4A24-97F5-FCB7E0F7C09A}" dt="2023-11-09T10:46:11.912" v="33" actId="962"/>
          <ac:picMkLst>
            <pc:docMk/>
            <pc:sldMk cId="1424579343" sldId="1898"/>
            <ac:picMk id="6" creationId="{800B9040-8F1D-A977-78AE-4D5B4AFC6C2D}"/>
          </ac:picMkLst>
        </pc:picChg>
        <pc:picChg chg="del">
          <ac:chgData name="Hua Mao" userId="5fca13bc-7b7d-4ae2-9495-b365bc678828" providerId="ADAL" clId="{D28441F2-2AE5-4A24-97F5-FCB7E0F7C09A}" dt="2023-11-09T10:45:30.550" v="25" actId="478"/>
          <ac:picMkLst>
            <pc:docMk/>
            <pc:sldMk cId="1424579343" sldId="1898"/>
            <ac:picMk id="9" creationId="{17690B9D-EC95-4DA3-8495-79425B946565}"/>
          </ac:picMkLst>
        </pc:picChg>
        <pc:picChg chg="del">
          <ac:chgData name="Hua Mao" userId="5fca13bc-7b7d-4ae2-9495-b365bc678828" providerId="ADAL" clId="{D28441F2-2AE5-4A24-97F5-FCB7E0F7C09A}" dt="2023-11-09T10:45:30.550" v="25" actId="478"/>
          <ac:picMkLst>
            <pc:docMk/>
            <pc:sldMk cId="1424579343" sldId="1898"/>
            <ac:picMk id="15" creationId="{F38B311B-CEBF-4DCF-85DB-561420A57279}"/>
          </ac:picMkLst>
        </pc:picChg>
        <pc:picChg chg="del">
          <ac:chgData name="Hua Mao" userId="5fca13bc-7b7d-4ae2-9495-b365bc678828" providerId="ADAL" clId="{D28441F2-2AE5-4A24-97F5-FCB7E0F7C09A}" dt="2023-11-09T10:45:30.550" v="25" actId="478"/>
          <ac:picMkLst>
            <pc:docMk/>
            <pc:sldMk cId="1424579343" sldId="1898"/>
            <ac:picMk id="17" creationId="{387EBB2C-704C-4DEC-8EEF-8F9DBFC636C6}"/>
          </ac:picMkLst>
        </pc:picChg>
        <pc:picChg chg="del">
          <ac:chgData name="Hua Mao" userId="5fca13bc-7b7d-4ae2-9495-b365bc678828" providerId="ADAL" clId="{D28441F2-2AE5-4A24-97F5-FCB7E0F7C09A}" dt="2023-11-09T10:45:30.550" v="25" actId="478"/>
          <ac:picMkLst>
            <pc:docMk/>
            <pc:sldMk cId="1424579343" sldId="1898"/>
            <ac:picMk id="32" creationId="{50D38411-ADFF-40D1-8E05-A9C4CDD6F320}"/>
          </ac:picMkLst>
        </pc:picChg>
      </pc:sldChg>
      <pc:sldChg chg="modSp add mod modNotesTx">
        <pc:chgData name="Hua Mao" userId="5fca13bc-7b7d-4ae2-9495-b365bc678828" providerId="ADAL" clId="{D28441F2-2AE5-4A24-97F5-FCB7E0F7C09A}" dt="2023-11-10T14:45:24.100" v="504" actId="6549"/>
        <pc:sldMkLst>
          <pc:docMk/>
          <pc:sldMk cId="1223177690" sldId="1903"/>
        </pc:sldMkLst>
        <pc:spChg chg="mod">
          <ac:chgData name="Hua Mao" userId="5fca13bc-7b7d-4ae2-9495-b365bc678828" providerId="ADAL" clId="{D28441F2-2AE5-4A24-97F5-FCB7E0F7C09A}" dt="2023-11-10T14:40:39.358" v="476" actId="1076"/>
          <ac:spMkLst>
            <pc:docMk/>
            <pc:sldMk cId="1223177690" sldId="1903"/>
            <ac:spMk id="2" creationId="{E4EFE737-D31B-444D-B76A-D59F706C303A}"/>
          </ac:spMkLst>
        </pc:spChg>
        <pc:spChg chg="mod">
          <ac:chgData name="Hua Mao" userId="5fca13bc-7b7d-4ae2-9495-b365bc678828" providerId="ADAL" clId="{D28441F2-2AE5-4A24-97F5-FCB7E0F7C09A}" dt="2023-11-10T14:40:42.009" v="477" actId="1076"/>
          <ac:spMkLst>
            <pc:docMk/>
            <pc:sldMk cId="1223177690" sldId="1903"/>
            <ac:spMk id="17" creationId="{52092BA7-A073-49D7-BA07-AA1AEBBE764D}"/>
          </ac:spMkLst>
        </pc:spChg>
        <pc:grpChg chg="mod">
          <ac:chgData name="Hua Mao" userId="5fca13bc-7b7d-4ae2-9495-b365bc678828" providerId="ADAL" clId="{D28441F2-2AE5-4A24-97F5-FCB7E0F7C09A}" dt="2023-11-10T14:40:53.862" v="479" actId="1076"/>
          <ac:grpSpMkLst>
            <pc:docMk/>
            <pc:sldMk cId="1223177690" sldId="1903"/>
            <ac:grpSpMk id="16" creationId="{350B7266-7118-409C-802B-F7C47C2E44CF}"/>
          </ac:grpSpMkLst>
        </pc:grpChg>
        <pc:picChg chg="mod">
          <ac:chgData name="Hua Mao" userId="5fca13bc-7b7d-4ae2-9495-b365bc678828" providerId="ADAL" clId="{D28441F2-2AE5-4A24-97F5-FCB7E0F7C09A}" dt="2023-11-10T14:40:53.862" v="479" actId="1076"/>
          <ac:picMkLst>
            <pc:docMk/>
            <pc:sldMk cId="1223177690" sldId="1903"/>
            <ac:picMk id="4" creationId="{8C6DF395-DE1D-4762-A9C1-C249477CA0F6}"/>
          </ac:picMkLst>
        </pc:picChg>
      </pc:sldChg>
      <pc:sldChg chg="modSp add del mod modTransition">
        <pc:chgData name="Hua Mao" userId="5fca13bc-7b7d-4ae2-9495-b365bc678828" providerId="ADAL" clId="{D28441F2-2AE5-4A24-97F5-FCB7E0F7C09A}" dt="2023-11-10T14:35:18.165" v="405" actId="47"/>
        <pc:sldMkLst>
          <pc:docMk/>
          <pc:sldMk cId="3498307262" sldId="1905"/>
        </pc:sldMkLst>
        <pc:spChg chg="mod">
          <ac:chgData name="Hua Mao" userId="5fca13bc-7b7d-4ae2-9495-b365bc678828" providerId="ADAL" clId="{D28441F2-2AE5-4A24-97F5-FCB7E0F7C09A}" dt="2023-11-09T11:25:03.802" v="336" actId="27636"/>
          <ac:spMkLst>
            <pc:docMk/>
            <pc:sldMk cId="3498307262" sldId="1905"/>
            <ac:spMk id="2" creationId="{E4EFE737-D31B-444D-B76A-D59F706C303A}"/>
          </ac:spMkLst>
        </pc:spChg>
      </pc:sldChg>
      <pc:sldChg chg="modSp add mod modAnim modNotesTx">
        <pc:chgData name="Hua Mao" userId="5fca13bc-7b7d-4ae2-9495-b365bc678828" providerId="ADAL" clId="{D28441F2-2AE5-4A24-97F5-FCB7E0F7C09A}" dt="2023-11-10T14:39:32.400" v="462" actId="6549"/>
        <pc:sldMkLst>
          <pc:docMk/>
          <pc:sldMk cId="3636347006" sldId="1907"/>
        </pc:sldMkLst>
        <pc:spChg chg="mod">
          <ac:chgData name="Hua Mao" userId="5fca13bc-7b7d-4ae2-9495-b365bc678828" providerId="ADAL" clId="{D28441F2-2AE5-4A24-97F5-FCB7E0F7C09A}" dt="2023-11-10T14:38:59.912" v="458" actId="1076"/>
          <ac:spMkLst>
            <pc:docMk/>
            <pc:sldMk cId="3636347006" sldId="1907"/>
            <ac:spMk id="2" creationId="{E4EFE737-D31B-444D-B76A-D59F706C303A}"/>
          </ac:spMkLst>
        </pc:spChg>
        <pc:spChg chg="mod">
          <ac:chgData name="Hua Mao" userId="5fca13bc-7b7d-4ae2-9495-b365bc678828" providerId="ADAL" clId="{D28441F2-2AE5-4A24-97F5-FCB7E0F7C09A}" dt="2023-11-10T14:39:01.786" v="459" actId="1076"/>
          <ac:spMkLst>
            <pc:docMk/>
            <pc:sldMk cId="3636347006" sldId="1907"/>
            <ac:spMk id="5" creationId="{0C4C0BFA-6D83-476E-AA4C-9F11886B7AA7}"/>
          </ac:spMkLst>
        </pc:spChg>
        <pc:picChg chg="mod">
          <ac:chgData name="Hua Mao" userId="5fca13bc-7b7d-4ae2-9495-b365bc678828" providerId="ADAL" clId="{D28441F2-2AE5-4A24-97F5-FCB7E0F7C09A}" dt="2023-11-10T14:38:18.680" v="445" actId="1076"/>
          <ac:picMkLst>
            <pc:docMk/>
            <pc:sldMk cId="3636347006" sldId="1907"/>
            <ac:picMk id="23" creationId="{1F638938-93BC-0E3C-79D1-9BDCBCF8B383}"/>
          </ac:picMkLst>
        </pc:picChg>
      </pc:sldChg>
      <pc:sldChg chg="modSp add mod modNotesTx">
        <pc:chgData name="Hua Mao" userId="5fca13bc-7b7d-4ae2-9495-b365bc678828" providerId="ADAL" clId="{D28441F2-2AE5-4A24-97F5-FCB7E0F7C09A}" dt="2023-11-10T14:45:12.037" v="503" actId="404"/>
        <pc:sldMkLst>
          <pc:docMk/>
          <pc:sldMk cId="2692209583" sldId="1909"/>
        </pc:sldMkLst>
        <pc:spChg chg="mod">
          <ac:chgData name="Hua Mao" userId="5fca13bc-7b7d-4ae2-9495-b365bc678828" providerId="ADAL" clId="{D28441F2-2AE5-4A24-97F5-FCB7E0F7C09A}" dt="2023-11-10T14:36:25.665" v="425" actId="207"/>
          <ac:spMkLst>
            <pc:docMk/>
            <pc:sldMk cId="2692209583" sldId="1909"/>
            <ac:spMk id="2" creationId="{E4EFE737-D31B-444D-B76A-D59F706C303A}"/>
          </ac:spMkLst>
        </pc:spChg>
        <pc:spChg chg="mod">
          <ac:chgData name="Hua Mao" userId="5fca13bc-7b7d-4ae2-9495-b365bc678828" providerId="ADAL" clId="{D28441F2-2AE5-4A24-97F5-FCB7E0F7C09A}" dt="2023-11-10T14:45:12.037" v="503" actId="404"/>
          <ac:spMkLst>
            <pc:docMk/>
            <pc:sldMk cId="2692209583" sldId="1909"/>
            <ac:spMk id="3" creationId="{C1776D83-055F-4B2B-B23F-BC03F443F83E}"/>
          </ac:spMkLst>
        </pc:spChg>
      </pc:sldChg>
      <pc:sldChg chg="modSp add mod modNotesTx">
        <pc:chgData name="Hua Mao" userId="5fca13bc-7b7d-4ae2-9495-b365bc678828" providerId="ADAL" clId="{D28441F2-2AE5-4A24-97F5-FCB7E0F7C09A}" dt="2023-11-10T14:39:23.954" v="461" actId="6549"/>
        <pc:sldMkLst>
          <pc:docMk/>
          <pc:sldMk cId="1142083502" sldId="1911"/>
        </pc:sldMkLst>
        <pc:spChg chg="mod">
          <ac:chgData name="Hua Mao" userId="5fca13bc-7b7d-4ae2-9495-b365bc678828" providerId="ADAL" clId="{D28441F2-2AE5-4A24-97F5-FCB7E0F7C09A}" dt="2023-11-10T14:35:37.369" v="410" actId="114"/>
          <ac:spMkLst>
            <pc:docMk/>
            <pc:sldMk cId="1142083502" sldId="1911"/>
            <ac:spMk id="2" creationId="{E4EFE737-D31B-444D-B76A-D59F706C303A}"/>
          </ac:spMkLst>
        </pc:spChg>
        <pc:spChg chg="mod">
          <ac:chgData name="Hua Mao" userId="5fca13bc-7b7d-4ae2-9495-b365bc678828" providerId="ADAL" clId="{D28441F2-2AE5-4A24-97F5-FCB7E0F7C09A}" dt="2023-11-10T14:36:12.582" v="419" actId="14100"/>
          <ac:spMkLst>
            <pc:docMk/>
            <pc:sldMk cId="1142083502" sldId="1911"/>
            <ac:spMk id="3" creationId="{A03F7520-F689-47CB-972B-2BD2C531CD2B}"/>
          </ac:spMkLst>
        </pc:spChg>
        <pc:picChg chg="mod">
          <ac:chgData name="Hua Mao" userId="5fca13bc-7b7d-4ae2-9495-b365bc678828" providerId="ADAL" clId="{D28441F2-2AE5-4A24-97F5-FCB7E0F7C09A}" dt="2023-11-10T14:36:09.483" v="418" actId="1076"/>
          <ac:picMkLst>
            <pc:docMk/>
            <pc:sldMk cId="1142083502" sldId="1911"/>
            <ac:picMk id="4" creationId="{EAB9A53A-8E7C-473B-8D75-84634B5E8FBF}"/>
          </ac:picMkLst>
        </pc:picChg>
      </pc:sldChg>
      <pc:sldChg chg="modSp add mod">
        <pc:chgData name="Hua Mao" userId="5fca13bc-7b7d-4ae2-9495-b365bc678828" providerId="ADAL" clId="{D28441F2-2AE5-4A24-97F5-FCB7E0F7C09A}" dt="2023-11-09T10:49:33.935" v="46" actId="1076"/>
        <pc:sldMkLst>
          <pc:docMk/>
          <pc:sldMk cId="3666619759" sldId="1925"/>
        </pc:sldMkLst>
        <pc:spChg chg="mod">
          <ac:chgData name="Hua Mao" userId="5fca13bc-7b7d-4ae2-9495-b365bc678828" providerId="ADAL" clId="{D28441F2-2AE5-4A24-97F5-FCB7E0F7C09A}" dt="2023-11-09T10:49:33.935" v="46" actId="1076"/>
          <ac:spMkLst>
            <pc:docMk/>
            <pc:sldMk cId="3666619759" sldId="1925"/>
            <ac:spMk id="2" creationId="{B4A033AA-01F4-4261-A80D-DD52D6E499CD}"/>
          </ac:spMkLst>
        </pc:spChg>
      </pc:sldChg>
      <pc:sldChg chg="modSp add mod">
        <pc:chgData name="Hua Mao" userId="5fca13bc-7b7d-4ae2-9495-b365bc678828" providerId="ADAL" clId="{D28441F2-2AE5-4A24-97F5-FCB7E0F7C09A}" dt="2023-11-10T14:41:34.429" v="487" actId="1076"/>
        <pc:sldMkLst>
          <pc:docMk/>
          <pc:sldMk cId="663897335" sldId="1926"/>
        </pc:sldMkLst>
        <pc:spChg chg="mod">
          <ac:chgData name="Hua Mao" userId="5fca13bc-7b7d-4ae2-9495-b365bc678828" providerId="ADAL" clId="{D28441F2-2AE5-4A24-97F5-FCB7E0F7C09A}" dt="2023-11-10T14:41:15.595" v="483" actId="113"/>
          <ac:spMkLst>
            <pc:docMk/>
            <pc:sldMk cId="663897335" sldId="1926"/>
            <ac:spMk id="2" creationId="{49798165-1625-4338-A645-72F5C2EA383D}"/>
          </ac:spMkLst>
        </pc:spChg>
        <pc:graphicFrameChg chg="mod modGraphic">
          <ac:chgData name="Hua Mao" userId="5fca13bc-7b7d-4ae2-9495-b365bc678828" providerId="ADAL" clId="{D28441F2-2AE5-4A24-97F5-FCB7E0F7C09A}" dt="2023-11-10T14:41:27.775" v="486" actId="403"/>
          <ac:graphicFrameMkLst>
            <pc:docMk/>
            <pc:sldMk cId="663897335" sldId="1926"/>
            <ac:graphicFrameMk id="4" creationId="{8E01083D-21DE-45F1-8ED3-81414CD49583}"/>
          </ac:graphicFrameMkLst>
        </pc:graphicFrameChg>
        <pc:picChg chg="mod">
          <ac:chgData name="Hua Mao" userId="5fca13bc-7b7d-4ae2-9495-b365bc678828" providerId="ADAL" clId="{D28441F2-2AE5-4A24-97F5-FCB7E0F7C09A}" dt="2023-11-10T14:41:34.429" v="487" actId="1076"/>
          <ac:picMkLst>
            <pc:docMk/>
            <pc:sldMk cId="663897335" sldId="1926"/>
            <ac:picMk id="6" creationId="{891AC4B3-6F7D-4529-A0E5-1947B48F790E}"/>
          </ac:picMkLst>
        </pc:picChg>
      </pc:sldChg>
      <pc:sldChg chg="modSp new del mod">
        <pc:chgData name="Hua Mao" userId="5fca13bc-7b7d-4ae2-9495-b365bc678828" providerId="ADAL" clId="{D28441F2-2AE5-4A24-97F5-FCB7E0F7C09A}" dt="2023-11-09T11:25:06.964" v="340" actId="47"/>
        <pc:sldMkLst>
          <pc:docMk/>
          <pc:sldMk cId="1785602841" sldId="1926"/>
        </pc:sldMkLst>
        <pc:spChg chg="mod">
          <ac:chgData name="Hua Mao" userId="5fca13bc-7b7d-4ae2-9495-b365bc678828" providerId="ADAL" clId="{D28441F2-2AE5-4A24-97F5-FCB7E0F7C09A}" dt="2023-11-09T10:49:37.442" v="47" actId="1076"/>
          <ac:spMkLst>
            <pc:docMk/>
            <pc:sldMk cId="1785602841" sldId="1926"/>
            <ac:spMk id="3" creationId="{5C01FCD1-6F07-6220-F4AE-88C513BC3402}"/>
          </ac:spMkLst>
        </pc:spChg>
      </pc:sldChg>
      <pc:sldChg chg="addSp delSp modSp add mod delAnim modNotesTx">
        <pc:chgData name="Hua Mao" userId="5fca13bc-7b7d-4ae2-9495-b365bc678828" providerId="ADAL" clId="{D28441F2-2AE5-4A24-97F5-FCB7E0F7C09A}" dt="2023-11-09T10:54:39.215" v="144" actId="6549"/>
        <pc:sldMkLst>
          <pc:docMk/>
          <pc:sldMk cId="4162858238" sldId="1927"/>
        </pc:sldMkLst>
        <pc:spChg chg="mod">
          <ac:chgData name="Hua Mao" userId="5fca13bc-7b7d-4ae2-9495-b365bc678828" providerId="ADAL" clId="{D28441F2-2AE5-4A24-97F5-FCB7E0F7C09A}" dt="2023-11-09T10:50:12.264" v="89" actId="20577"/>
          <ac:spMkLst>
            <pc:docMk/>
            <pc:sldMk cId="4162858238" sldId="1927"/>
            <ac:spMk id="2" creationId="{B4A033AA-01F4-4261-A80D-DD52D6E499CD}"/>
          </ac:spMkLst>
        </pc:spChg>
        <pc:spChg chg="add mod">
          <ac:chgData name="Hua Mao" userId="5fca13bc-7b7d-4ae2-9495-b365bc678828" providerId="ADAL" clId="{D28441F2-2AE5-4A24-97F5-FCB7E0F7C09A}" dt="2023-11-09T10:54:21.594" v="141" actId="948"/>
          <ac:spMkLst>
            <pc:docMk/>
            <pc:sldMk cId="4162858238" sldId="1927"/>
            <ac:spMk id="6" creationId="{D1200415-99BD-01D8-6FA1-A3F26F2CC6E4}"/>
          </ac:spMkLst>
        </pc:spChg>
        <pc:spChg chg="add del mod">
          <ac:chgData name="Hua Mao" userId="5fca13bc-7b7d-4ae2-9495-b365bc678828" providerId="ADAL" clId="{D28441F2-2AE5-4A24-97F5-FCB7E0F7C09A}" dt="2023-11-09T10:51:11.149" v="96" actId="478"/>
          <ac:spMkLst>
            <pc:docMk/>
            <pc:sldMk cId="4162858238" sldId="1927"/>
            <ac:spMk id="27" creationId="{D8802B21-ED27-6043-31CF-A79E247550A7}"/>
          </ac:spMkLst>
        </pc:spChg>
        <pc:spChg chg="add">
          <ac:chgData name="Hua Mao" userId="5fca13bc-7b7d-4ae2-9495-b365bc678828" providerId="ADAL" clId="{D28441F2-2AE5-4A24-97F5-FCB7E0F7C09A}" dt="2023-11-09T10:54:32.581" v="143" actId="11529"/>
          <ac:spMkLst>
            <pc:docMk/>
            <pc:sldMk cId="4162858238" sldId="1927"/>
            <ac:spMk id="30" creationId="{E3EBC9C8-48E4-2710-969E-E035D00B2877}"/>
          </ac:spMkLst>
        </pc:spChg>
        <pc:grpChg chg="del">
          <ac:chgData name="Hua Mao" userId="5fca13bc-7b7d-4ae2-9495-b365bc678828" providerId="ADAL" clId="{D28441F2-2AE5-4A24-97F5-FCB7E0F7C09A}" dt="2023-11-09T10:49:59.618" v="75" actId="478"/>
          <ac:grpSpMkLst>
            <pc:docMk/>
            <pc:sldMk cId="4162858238" sldId="1927"/>
            <ac:grpSpMk id="21" creationId="{B8B2C53E-FA61-4D2F-A549-37E09E06CEAD}"/>
          </ac:grpSpMkLst>
        </pc:grpChg>
        <pc:grpChg chg="del">
          <ac:chgData name="Hua Mao" userId="5fca13bc-7b7d-4ae2-9495-b365bc678828" providerId="ADAL" clId="{D28441F2-2AE5-4A24-97F5-FCB7E0F7C09A}" dt="2023-11-09T10:49:59.618" v="75" actId="478"/>
          <ac:grpSpMkLst>
            <pc:docMk/>
            <pc:sldMk cId="4162858238" sldId="1927"/>
            <ac:grpSpMk id="22" creationId="{74E58775-C731-4851-8349-EAC89CE96837}"/>
          </ac:grpSpMkLst>
        </pc:grpChg>
        <pc:grpChg chg="del">
          <ac:chgData name="Hua Mao" userId="5fca13bc-7b7d-4ae2-9495-b365bc678828" providerId="ADAL" clId="{D28441F2-2AE5-4A24-97F5-FCB7E0F7C09A}" dt="2023-11-09T10:49:59.618" v="75" actId="478"/>
          <ac:grpSpMkLst>
            <pc:docMk/>
            <pc:sldMk cId="4162858238" sldId="1927"/>
            <ac:grpSpMk id="23" creationId="{053E551F-2F1B-467C-928D-0E1771E2E232}"/>
          </ac:grpSpMkLst>
        </pc:grpChg>
        <pc:grpChg chg="del">
          <ac:chgData name="Hua Mao" userId="5fca13bc-7b7d-4ae2-9495-b365bc678828" providerId="ADAL" clId="{D28441F2-2AE5-4A24-97F5-FCB7E0F7C09A}" dt="2023-11-09T10:49:59.618" v="75" actId="478"/>
          <ac:grpSpMkLst>
            <pc:docMk/>
            <pc:sldMk cId="4162858238" sldId="1927"/>
            <ac:grpSpMk id="24" creationId="{E8444F93-A2F5-4354-9B85-745328C1D550}"/>
          </ac:grpSpMkLst>
        </pc:grpChg>
        <pc:grpChg chg="del">
          <ac:chgData name="Hua Mao" userId="5fca13bc-7b7d-4ae2-9495-b365bc678828" providerId="ADAL" clId="{D28441F2-2AE5-4A24-97F5-FCB7E0F7C09A}" dt="2023-11-09T10:49:59.618" v="75" actId="478"/>
          <ac:grpSpMkLst>
            <pc:docMk/>
            <pc:sldMk cId="4162858238" sldId="1927"/>
            <ac:grpSpMk id="25" creationId="{013CA375-084D-47BD-8CAB-E4F9C07A5D4B}"/>
          </ac:grpSpMkLst>
        </pc:grpChg>
        <pc:grpChg chg="del">
          <ac:chgData name="Hua Mao" userId="5fca13bc-7b7d-4ae2-9495-b365bc678828" providerId="ADAL" clId="{D28441F2-2AE5-4A24-97F5-FCB7E0F7C09A}" dt="2023-11-09T10:49:59.618" v="75" actId="478"/>
          <ac:grpSpMkLst>
            <pc:docMk/>
            <pc:sldMk cId="4162858238" sldId="1927"/>
            <ac:grpSpMk id="26" creationId="{5CC69D7C-00D9-4CF2-94A0-53F67908293B}"/>
          </ac:grpSpMkLst>
        </pc:grpChg>
        <pc:picChg chg="add mod">
          <ac:chgData name="Hua Mao" userId="5fca13bc-7b7d-4ae2-9495-b365bc678828" providerId="ADAL" clId="{D28441F2-2AE5-4A24-97F5-FCB7E0F7C09A}" dt="2023-11-09T10:54:24.432" v="142" actId="1076"/>
          <ac:picMkLst>
            <pc:docMk/>
            <pc:sldMk cId="4162858238" sldId="1927"/>
            <ac:picMk id="29" creationId="{BAE89CF5-4B4E-03C7-C4AD-F71AA229BD68}"/>
          </ac:picMkLst>
        </pc:picChg>
        <pc:picChg chg="add mod">
          <ac:chgData name="Hua Mao" userId="5fca13bc-7b7d-4ae2-9495-b365bc678828" providerId="ADAL" clId="{D28441F2-2AE5-4A24-97F5-FCB7E0F7C09A}" dt="2023-11-09T10:52:34.669" v="114" actId="1076"/>
          <ac:picMkLst>
            <pc:docMk/>
            <pc:sldMk cId="4162858238" sldId="1927"/>
            <ac:picMk id="1026" creationId="{FE6B5405-6C48-CBBB-795F-BEB7B6F7EC2C}"/>
          </ac:picMkLst>
        </pc:picChg>
      </pc:sldChg>
      <pc:sldChg chg="addSp delSp modSp add mod">
        <pc:chgData name="Hua Mao" userId="5fca13bc-7b7d-4ae2-9495-b365bc678828" providerId="ADAL" clId="{D28441F2-2AE5-4A24-97F5-FCB7E0F7C09A}" dt="2023-11-09T10:58:11.554" v="185" actId="14100"/>
        <pc:sldMkLst>
          <pc:docMk/>
          <pc:sldMk cId="2209965743" sldId="1928"/>
        </pc:sldMkLst>
        <pc:spChg chg="mod">
          <ac:chgData name="Hua Mao" userId="5fca13bc-7b7d-4ae2-9495-b365bc678828" providerId="ADAL" clId="{D28441F2-2AE5-4A24-97F5-FCB7E0F7C09A}" dt="2023-11-09T10:56:40.662" v="165" actId="1076"/>
          <ac:spMkLst>
            <pc:docMk/>
            <pc:sldMk cId="2209965743" sldId="1928"/>
            <ac:spMk id="2" creationId="{B4A033AA-01F4-4261-A80D-DD52D6E499CD}"/>
          </ac:spMkLst>
        </pc:spChg>
        <pc:spChg chg="mod">
          <ac:chgData name="Hua Mao" userId="5fca13bc-7b7d-4ae2-9495-b365bc678828" providerId="ADAL" clId="{D28441F2-2AE5-4A24-97F5-FCB7E0F7C09A}" dt="2023-11-09T10:57:57.228" v="181" actId="255"/>
          <ac:spMkLst>
            <pc:docMk/>
            <pc:sldMk cId="2209965743" sldId="1928"/>
            <ac:spMk id="6" creationId="{D1200415-99BD-01D8-6FA1-A3F26F2CC6E4}"/>
          </ac:spMkLst>
        </pc:spChg>
        <pc:spChg chg="del">
          <ac:chgData name="Hua Mao" userId="5fca13bc-7b7d-4ae2-9495-b365bc678828" providerId="ADAL" clId="{D28441F2-2AE5-4A24-97F5-FCB7E0F7C09A}" dt="2023-11-09T10:56:47.608" v="168" actId="478"/>
          <ac:spMkLst>
            <pc:docMk/>
            <pc:sldMk cId="2209965743" sldId="1928"/>
            <ac:spMk id="30" creationId="{E3EBC9C8-48E4-2710-969E-E035D00B2877}"/>
          </ac:spMkLst>
        </pc:spChg>
        <pc:picChg chg="add mod">
          <ac:chgData name="Hua Mao" userId="5fca13bc-7b7d-4ae2-9495-b365bc678828" providerId="ADAL" clId="{D28441F2-2AE5-4A24-97F5-FCB7E0F7C09A}" dt="2023-11-09T10:58:07.180" v="183" actId="1076"/>
          <ac:picMkLst>
            <pc:docMk/>
            <pc:sldMk cId="2209965743" sldId="1928"/>
            <ac:picMk id="4" creationId="{192B64DA-AFE5-7978-6359-5D65336BBB2E}"/>
          </ac:picMkLst>
        </pc:picChg>
        <pc:picChg chg="add mod">
          <ac:chgData name="Hua Mao" userId="5fca13bc-7b7d-4ae2-9495-b365bc678828" providerId="ADAL" clId="{D28441F2-2AE5-4A24-97F5-FCB7E0F7C09A}" dt="2023-11-09T10:58:07.180" v="183" actId="1076"/>
          <ac:picMkLst>
            <pc:docMk/>
            <pc:sldMk cId="2209965743" sldId="1928"/>
            <ac:picMk id="7" creationId="{FD7735D9-A2CA-8A50-9EF0-890FB6FC4A94}"/>
          </ac:picMkLst>
        </pc:picChg>
        <pc:picChg chg="add mod">
          <ac:chgData name="Hua Mao" userId="5fca13bc-7b7d-4ae2-9495-b365bc678828" providerId="ADAL" clId="{D28441F2-2AE5-4A24-97F5-FCB7E0F7C09A}" dt="2023-11-09T10:58:07.180" v="183" actId="1076"/>
          <ac:picMkLst>
            <pc:docMk/>
            <pc:sldMk cId="2209965743" sldId="1928"/>
            <ac:picMk id="9" creationId="{1BA87E9C-3880-1F99-E7C2-883C39F64A82}"/>
          </ac:picMkLst>
        </pc:picChg>
        <pc:picChg chg="del mod">
          <ac:chgData name="Hua Mao" userId="5fca13bc-7b7d-4ae2-9495-b365bc678828" providerId="ADAL" clId="{D28441F2-2AE5-4A24-97F5-FCB7E0F7C09A}" dt="2023-11-09T10:56:47.608" v="168" actId="478"/>
          <ac:picMkLst>
            <pc:docMk/>
            <pc:sldMk cId="2209965743" sldId="1928"/>
            <ac:picMk id="29" creationId="{BAE89CF5-4B4E-03C7-C4AD-F71AA229BD68}"/>
          </ac:picMkLst>
        </pc:picChg>
        <pc:picChg chg="del">
          <ac:chgData name="Hua Mao" userId="5fca13bc-7b7d-4ae2-9495-b365bc678828" providerId="ADAL" clId="{D28441F2-2AE5-4A24-97F5-FCB7E0F7C09A}" dt="2023-11-09T10:56:47.608" v="168" actId="478"/>
          <ac:picMkLst>
            <pc:docMk/>
            <pc:sldMk cId="2209965743" sldId="1928"/>
            <ac:picMk id="1026" creationId="{FE6B5405-6C48-CBBB-795F-BEB7B6F7EC2C}"/>
          </ac:picMkLst>
        </pc:picChg>
        <pc:picChg chg="add mod">
          <ac:chgData name="Hua Mao" userId="5fca13bc-7b7d-4ae2-9495-b365bc678828" providerId="ADAL" clId="{D28441F2-2AE5-4A24-97F5-FCB7E0F7C09A}" dt="2023-11-09T10:58:11.554" v="185" actId="14100"/>
          <ac:picMkLst>
            <pc:docMk/>
            <pc:sldMk cId="2209965743" sldId="1928"/>
            <ac:picMk id="2050" creationId="{A5D961B3-BE98-82B5-B0D9-33A06A26CE3F}"/>
          </ac:picMkLst>
        </pc:picChg>
      </pc:sldChg>
      <pc:sldChg chg="addSp delSp modSp add mod">
        <pc:chgData name="Hua Mao" userId="5fca13bc-7b7d-4ae2-9495-b365bc678828" providerId="ADAL" clId="{D28441F2-2AE5-4A24-97F5-FCB7E0F7C09A}" dt="2023-11-10T14:34:04.778" v="401" actId="1076"/>
        <pc:sldMkLst>
          <pc:docMk/>
          <pc:sldMk cId="2593195574" sldId="1929"/>
        </pc:sldMkLst>
        <pc:spChg chg="mod">
          <ac:chgData name="Hua Mao" userId="5fca13bc-7b7d-4ae2-9495-b365bc678828" providerId="ADAL" clId="{D28441F2-2AE5-4A24-97F5-FCB7E0F7C09A}" dt="2023-11-09T11:01:54.875" v="189"/>
          <ac:spMkLst>
            <pc:docMk/>
            <pc:sldMk cId="2593195574" sldId="1929"/>
            <ac:spMk id="2" creationId="{B4A033AA-01F4-4261-A80D-DD52D6E499CD}"/>
          </ac:spMkLst>
        </pc:spChg>
        <pc:spChg chg="add">
          <ac:chgData name="Hua Mao" userId="5fca13bc-7b7d-4ae2-9495-b365bc678828" providerId="ADAL" clId="{D28441F2-2AE5-4A24-97F5-FCB7E0F7C09A}" dt="2023-11-09T11:06:29.756" v="207"/>
          <ac:spMkLst>
            <pc:docMk/>
            <pc:sldMk cId="2593195574" sldId="1929"/>
            <ac:spMk id="5" creationId="{0399500B-B2EC-4C7E-0BE2-6C015FB82E0E}"/>
          </ac:spMkLst>
        </pc:spChg>
        <pc:spChg chg="mod">
          <ac:chgData name="Hua Mao" userId="5fca13bc-7b7d-4ae2-9495-b365bc678828" providerId="ADAL" clId="{D28441F2-2AE5-4A24-97F5-FCB7E0F7C09A}" dt="2023-11-10T14:33:59.383" v="400" actId="14100"/>
          <ac:spMkLst>
            <pc:docMk/>
            <pc:sldMk cId="2593195574" sldId="1929"/>
            <ac:spMk id="6" creationId="{D1200415-99BD-01D8-6FA1-A3F26F2CC6E4}"/>
          </ac:spMkLst>
        </pc:spChg>
        <pc:spChg chg="add mod">
          <ac:chgData name="Hua Mao" userId="5fca13bc-7b7d-4ae2-9495-b365bc678828" providerId="ADAL" clId="{D28441F2-2AE5-4A24-97F5-FCB7E0F7C09A}" dt="2023-11-10T14:33:38.833" v="395" actId="1076"/>
          <ac:spMkLst>
            <pc:docMk/>
            <pc:sldMk cId="2593195574" sldId="1929"/>
            <ac:spMk id="8" creationId="{9DA89BEC-859C-EB19-3611-BBD586D88661}"/>
          </ac:spMkLst>
        </pc:spChg>
        <pc:picChg chg="add del mod">
          <ac:chgData name="Hua Mao" userId="5fca13bc-7b7d-4ae2-9495-b365bc678828" providerId="ADAL" clId="{D28441F2-2AE5-4A24-97F5-FCB7E0F7C09A}" dt="2023-11-09T11:06:14.182" v="206" actId="478"/>
          <ac:picMkLst>
            <pc:docMk/>
            <pc:sldMk cId="2593195574" sldId="1929"/>
            <ac:picMk id="3" creationId="{FBBE4F16-7002-958D-296F-8D0AA95EDD4D}"/>
          </ac:picMkLst>
        </pc:picChg>
        <pc:picChg chg="del">
          <ac:chgData name="Hua Mao" userId="5fca13bc-7b7d-4ae2-9495-b365bc678828" providerId="ADAL" clId="{D28441F2-2AE5-4A24-97F5-FCB7E0F7C09A}" dt="2023-11-09T11:02:17.904" v="192" actId="478"/>
          <ac:picMkLst>
            <pc:docMk/>
            <pc:sldMk cId="2593195574" sldId="1929"/>
            <ac:picMk id="4" creationId="{192B64DA-AFE5-7978-6359-5D65336BBB2E}"/>
          </ac:picMkLst>
        </pc:picChg>
        <pc:picChg chg="add mod">
          <ac:chgData name="Hua Mao" userId="5fca13bc-7b7d-4ae2-9495-b365bc678828" providerId="ADAL" clId="{D28441F2-2AE5-4A24-97F5-FCB7E0F7C09A}" dt="2023-11-10T14:33:36.374" v="394" actId="1076"/>
          <ac:picMkLst>
            <pc:docMk/>
            <pc:sldMk cId="2593195574" sldId="1929"/>
            <ac:picMk id="4" creationId="{991C5DE9-F94E-E5BE-C3DD-E6CFF23F449A}"/>
          </ac:picMkLst>
        </pc:picChg>
        <pc:picChg chg="del">
          <ac:chgData name="Hua Mao" userId="5fca13bc-7b7d-4ae2-9495-b365bc678828" providerId="ADAL" clId="{D28441F2-2AE5-4A24-97F5-FCB7E0F7C09A}" dt="2023-11-09T11:02:17.904" v="192" actId="478"/>
          <ac:picMkLst>
            <pc:docMk/>
            <pc:sldMk cId="2593195574" sldId="1929"/>
            <ac:picMk id="7" creationId="{FD7735D9-A2CA-8A50-9EF0-890FB6FC4A94}"/>
          </ac:picMkLst>
        </pc:picChg>
        <pc:picChg chg="add del mod">
          <ac:chgData name="Hua Mao" userId="5fca13bc-7b7d-4ae2-9495-b365bc678828" providerId="ADAL" clId="{D28441F2-2AE5-4A24-97F5-FCB7E0F7C09A}" dt="2023-11-09T11:06:52.067" v="211" actId="478"/>
          <ac:picMkLst>
            <pc:docMk/>
            <pc:sldMk cId="2593195574" sldId="1929"/>
            <ac:picMk id="8" creationId="{B1ED1575-04F7-2BA0-B9A7-37D2035AFE5A}"/>
          </ac:picMkLst>
        </pc:picChg>
        <pc:picChg chg="del">
          <ac:chgData name="Hua Mao" userId="5fca13bc-7b7d-4ae2-9495-b365bc678828" providerId="ADAL" clId="{D28441F2-2AE5-4A24-97F5-FCB7E0F7C09A}" dt="2023-11-09T11:02:17.904" v="192" actId="478"/>
          <ac:picMkLst>
            <pc:docMk/>
            <pc:sldMk cId="2593195574" sldId="1929"/>
            <ac:picMk id="9" creationId="{1BA87E9C-3880-1F99-E7C2-883C39F64A82}"/>
          </ac:picMkLst>
        </pc:picChg>
        <pc:picChg chg="add mod">
          <ac:chgData name="Hua Mao" userId="5fca13bc-7b7d-4ae2-9495-b365bc678828" providerId="ADAL" clId="{D28441F2-2AE5-4A24-97F5-FCB7E0F7C09A}" dt="2023-11-10T14:34:04.778" v="401" actId="1076"/>
          <ac:picMkLst>
            <pc:docMk/>
            <pc:sldMk cId="2593195574" sldId="1929"/>
            <ac:picMk id="9" creationId="{9CE1E115-D713-F213-C9F6-FED73EB96541}"/>
          </ac:picMkLst>
        </pc:picChg>
        <pc:picChg chg="add del mod">
          <ac:chgData name="Hua Mao" userId="5fca13bc-7b7d-4ae2-9495-b365bc678828" providerId="ADAL" clId="{D28441F2-2AE5-4A24-97F5-FCB7E0F7C09A}" dt="2023-11-09T11:10:18.955" v="230" actId="478"/>
          <ac:picMkLst>
            <pc:docMk/>
            <pc:sldMk cId="2593195574" sldId="1929"/>
            <ac:picMk id="11" creationId="{D028BFFA-3EC7-B717-9F96-28C69F4D3A57}"/>
          </ac:picMkLst>
        </pc:picChg>
        <pc:picChg chg="del">
          <ac:chgData name="Hua Mao" userId="5fca13bc-7b7d-4ae2-9495-b365bc678828" providerId="ADAL" clId="{D28441F2-2AE5-4A24-97F5-FCB7E0F7C09A}" dt="2023-11-09T11:02:17.904" v="192" actId="478"/>
          <ac:picMkLst>
            <pc:docMk/>
            <pc:sldMk cId="2593195574" sldId="1929"/>
            <ac:picMk id="2050" creationId="{A5D961B3-BE98-82B5-B0D9-33A06A26CE3F}"/>
          </ac:picMkLst>
        </pc:picChg>
      </pc:sldChg>
      <pc:sldChg chg="addSp delSp modSp add mod">
        <pc:chgData name="Hua Mao" userId="5fca13bc-7b7d-4ae2-9495-b365bc678828" providerId="ADAL" clId="{D28441F2-2AE5-4A24-97F5-FCB7E0F7C09A}" dt="2023-11-09T11:11:40.159" v="263" actId="1076"/>
        <pc:sldMkLst>
          <pc:docMk/>
          <pc:sldMk cId="1253590156" sldId="1930"/>
        </pc:sldMkLst>
        <pc:spChg chg="mod">
          <ac:chgData name="Hua Mao" userId="5fca13bc-7b7d-4ae2-9495-b365bc678828" providerId="ADAL" clId="{D28441F2-2AE5-4A24-97F5-FCB7E0F7C09A}" dt="2023-11-09T11:11:33.433" v="260" actId="6549"/>
          <ac:spMkLst>
            <pc:docMk/>
            <pc:sldMk cId="1253590156" sldId="1930"/>
            <ac:spMk id="2" creationId="{B4A033AA-01F4-4261-A80D-DD52D6E499CD}"/>
          </ac:spMkLst>
        </pc:spChg>
        <pc:spChg chg="add del">
          <ac:chgData name="Hua Mao" userId="5fca13bc-7b7d-4ae2-9495-b365bc678828" providerId="ADAL" clId="{D28441F2-2AE5-4A24-97F5-FCB7E0F7C09A}" dt="2023-11-09T11:08:54.013" v="220" actId="478"/>
          <ac:spMkLst>
            <pc:docMk/>
            <pc:sldMk cId="1253590156" sldId="1930"/>
            <ac:spMk id="4" creationId="{C74A4FD2-FFD9-60CE-8377-7C7D6F3799F0}"/>
          </ac:spMkLst>
        </pc:spChg>
        <pc:spChg chg="del">
          <ac:chgData name="Hua Mao" userId="5fca13bc-7b7d-4ae2-9495-b365bc678828" providerId="ADAL" clId="{D28441F2-2AE5-4A24-97F5-FCB7E0F7C09A}" dt="2023-11-09T11:10:53.115" v="240" actId="478"/>
          <ac:spMkLst>
            <pc:docMk/>
            <pc:sldMk cId="1253590156" sldId="1930"/>
            <ac:spMk id="6" creationId="{D1200415-99BD-01D8-6FA1-A3F26F2CC6E4}"/>
          </ac:spMkLst>
        </pc:spChg>
        <pc:spChg chg="add del mod">
          <ac:chgData name="Hua Mao" userId="5fca13bc-7b7d-4ae2-9495-b365bc678828" providerId="ADAL" clId="{D28441F2-2AE5-4A24-97F5-FCB7E0F7C09A}" dt="2023-11-09T11:09:01.549" v="222" actId="478"/>
          <ac:spMkLst>
            <pc:docMk/>
            <pc:sldMk cId="1253590156" sldId="1930"/>
            <ac:spMk id="7" creationId="{D7F4C0A2-DFC6-FD8C-D80D-16E10F3746BC}"/>
          </ac:spMkLst>
        </pc:spChg>
        <pc:spChg chg="add mod">
          <ac:chgData name="Hua Mao" userId="5fca13bc-7b7d-4ae2-9495-b365bc678828" providerId="ADAL" clId="{D28441F2-2AE5-4A24-97F5-FCB7E0F7C09A}" dt="2023-11-09T11:09:02.411" v="223"/>
          <ac:spMkLst>
            <pc:docMk/>
            <pc:sldMk cId="1253590156" sldId="1930"/>
            <ac:spMk id="8" creationId="{D0DD602D-E082-942C-CC65-B0A7DA70D543}"/>
          </ac:spMkLst>
        </pc:spChg>
        <pc:spChg chg="add mod">
          <ac:chgData name="Hua Mao" userId="5fca13bc-7b7d-4ae2-9495-b365bc678828" providerId="ADAL" clId="{D28441F2-2AE5-4A24-97F5-FCB7E0F7C09A}" dt="2023-11-09T11:09:16.260" v="225" actId="14100"/>
          <ac:spMkLst>
            <pc:docMk/>
            <pc:sldMk cId="1253590156" sldId="1930"/>
            <ac:spMk id="9" creationId="{D8FA68CA-AE37-497F-5324-95843D93571D}"/>
          </ac:spMkLst>
        </pc:spChg>
        <pc:picChg chg="del">
          <ac:chgData name="Hua Mao" userId="5fca13bc-7b7d-4ae2-9495-b365bc678828" providerId="ADAL" clId="{D28441F2-2AE5-4A24-97F5-FCB7E0F7C09A}" dt="2023-11-09T11:08:36.559" v="218" actId="478"/>
          <ac:picMkLst>
            <pc:docMk/>
            <pc:sldMk cId="1253590156" sldId="1930"/>
            <ac:picMk id="11" creationId="{D028BFFA-3EC7-B717-9F96-28C69F4D3A57}"/>
          </ac:picMkLst>
        </pc:picChg>
        <pc:picChg chg="add mod">
          <ac:chgData name="Hua Mao" userId="5fca13bc-7b7d-4ae2-9495-b365bc678828" providerId="ADAL" clId="{D28441F2-2AE5-4A24-97F5-FCB7E0F7C09A}" dt="2023-11-09T11:11:40.159" v="263" actId="1076"/>
          <ac:picMkLst>
            <pc:docMk/>
            <pc:sldMk cId="1253590156" sldId="1930"/>
            <ac:picMk id="12" creationId="{CBDF630E-7F04-E6C5-91A4-2D0EE61082CF}"/>
          </ac:picMkLst>
        </pc:picChg>
        <pc:picChg chg="add mod">
          <ac:chgData name="Hua Mao" userId="5fca13bc-7b7d-4ae2-9495-b365bc678828" providerId="ADAL" clId="{D28441F2-2AE5-4A24-97F5-FCB7E0F7C09A}" dt="2023-11-09T11:11:38.883" v="262" actId="14100"/>
          <ac:picMkLst>
            <pc:docMk/>
            <pc:sldMk cId="1253590156" sldId="1930"/>
            <ac:picMk id="14" creationId="{3D1755BC-3198-9314-0E20-5BF9A448EA9D}"/>
          </ac:picMkLst>
        </pc:picChg>
      </pc:sldChg>
      <pc:sldChg chg="del">
        <pc:chgData name="Hua Mao" userId="5fca13bc-7b7d-4ae2-9495-b365bc678828" providerId="ADAL" clId="{D28441F2-2AE5-4A24-97F5-FCB7E0F7C09A}" dt="2023-11-09T10:46:47.498" v="35" actId="47"/>
        <pc:sldMkLst>
          <pc:docMk/>
          <pc:sldMk cId="4284376435" sldId="1930"/>
        </pc:sldMkLst>
      </pc:sldChg>
      <pc:sldChg chg="modSp new del mod">
        <pc:chgData name="Hua Mao" userId="5fca13bc-7b7d-4ae2-9495-b365bc678828" providerId="ADAL" clId="{D28441F2-2AE5-4A24-97F5-FCB7E0F7C09A}" dt="2023-11-09T11:25:06.378" v="339" actId="47"/>
        <pc:sldMkLst>
          <pc:docMk/>
          <pc:sldMk cId="3588230020" sldId="1931"/>
        </pc:sldMkLst>
        <pc:spChg chg="mod">
          <ac:chgData name="Hua Mao" userId="5fca13bc-7b7d-4ae2-9495-b365bc678828" providerId="ADAL" clId="{D28441F2-2AE5-4A24-97F5-FCB7E0F7C09A}" dt="2023-11-09T11:12:29.475" v="265" actId="1076"/>
          <ac:spMkLst>
            <pc:docMk/>
            <pc:sldMk cId="3588230020" sldId="1931"/>
            <ac:spMk id="3" creationId="{0D723A38-5972-5320-A366-D960607445E3}"/>
          </ac:spMkLst>
        </pc:spChg>
      </pc:sldChg>
      <pc:sldChg chg="addSp delSp modSp add mod">
        <pc:chgData name="Hua Mao" userId="5fca13bc-7b7d-4ae2-9495-b365bc678828" providerId="ADAL" clId="{D28441F2-2AE5-4A24-97F5-FCB7E0F7C09A}" dt="2023-11-10T14:44:42.308" v="501" actId="1076"/>
        <pc:sldMkLst>
          <pc:docMk/>
          <pc:sldMk cId="3064454559" sldId="1932"/>
        </pc:sldMkLst>
        <pc:spChg chg="mod">
          <ac:chgData name="Hua Mao" userId="5fca13bc-7b7d-4ae2-9495-b365bc678828" providerId="ADAL" clId="{D28441F2-2AE5-4A24-97F5-FCB7E0F7C09A}" dt="2023-11-09T11:13:00.483" v="274" actId="20577"/>
          <ac:spMkLst>
            <pc:docMk/>
            <pc:sldMk cId="3064454559" sldId="1932"/>
            <ac:spMk id="2" creationId="{B4A033AA-01F4-4261-A80D-DD52D6E499CD}"/>
          </ac:spMkLst>
        </pc:spChg>
        <pc:spChg chg="add mod">
          <ac:chgData name="Hua Mao" userId="5fca13bc-7b7d-4ae2-9495-b365bc678828" providerId="ADAL" clId="{D28441F2-2AE5-4A24-97F5-FCB7E0F7C09A}" dt="2023-11-10T14:43:52.594" v="491" actId="6549"/>
          <ac:spMkLst>
            <pc:docMk/>
            <pc:sldMk cId="3064454559" sldId="1932"/>
            <ac:spMk id="4" creationId="{CF886781-EDAF-C4E5-A38C-90E6D82A9FBE}"/>
          </ac:spMkLst>
        </pc:spChg>
        <pc:picChg chg="add mod modCrop">
          <ac:chgData name="Hua Mao" userId="5fca13bc-7b7d-4ae2-9495-b365bc678828" providerId="ADAL" clId="{D28441F2-2AE5-4A24-97F5-FCB7E0F7C09A}" dt="2023-11-10T14:44:42.308" v="501" actId="1076"/>
          <ac:picMkLst>
            <pc:docMk/>
            <pc:sldMk cId="3064454559" sldId="1932"/>
            <ac:picMk id="3" creationId="{6830E5F8-B362-BB62-42F7-EC47A0AA5E79}"/>
          </ac:picMkLst>
        </pc:picChg>
        <pc:picChg chg="del">
          <ac:chgData name="Hua Mao" userId="5fca13bc-7b7d-4ae2-9495-b365bc678828" providerId="ADAL" clId="{D28441F2-2AE5-4A24-97F5-FCB7E0F7C09A}" dt="2023-11-09T11:12:40.032" v="268" actId="478"/>
          <ac:picMkLst>
            <pc:docMk/>
            <pc:sldMk cId="3064454559" sldId="1932"/>
            <ac:picMk id="12" creationId="{CBDF630E-7F04-E6C5-91A4-2D0EE61082CF}"/>
          </ac:picMkLst>
        </pc:picChg>
        <pc:picChg chg="del">
          <ac:chgData name="Hua Mao" userId="5fca13bc-7b7d-4ae2-9495-b365bc678828" providerId="ADAL" clId="{D28441F2-2AE5-4A24-97F5-FCB7E0F7C09A}" dt="2023-11-09T11:12:38.114" v="267" actId="478"/>
          <ac:picMkLst>
            <pc:docMk/>
            <pc:sldMk cId="3064454559" sldId="1932"/>
            <ac:picMk id="14" creationId="{3D1755BC-3198-9314-0E20-5BF9A448EA9D}"/>
          </ac:picMkLst>
        </pc:picChg>
      </pc:sldChg>
      <pc:sldChg chg="addSp delSp modSp add del mod">
        <pc:chgData name="Hua Mao" userId="5fca13bc-7b7d-4ae2-9495-b365bc678828" providerId="ADAL" clId="{D28441F2-2AE5-4A24-97F5-FCB7E0F7C09A}" dt="2023-11-10T14:44:13.064" v="496" actId="47"/>
        <pc:sldMkLst>
          <pc:docMk/>
          <pc:sldMk cId="2247979474" sldId="1933"/>
        </pc:sldMkLst>
        <pc:spChg chg="mod">
          <ac:chgData name="Hua Mao" userId="5fca13bc-7b7d-4ae2-9495-b365bc678828" providerId="ADAL" clId="{D28441F2-2AE5-4A24-97F5-FCB7E0F7C09A}" dt="2023-11-09T11:15:35.049" v="308" actId="14100"/>
          <ac:spMkLst>
            <pc:docMk/>
            <pc:sldMk cId="2247979474" sldId="1933"/>
            <ac:spMk id="2" creationId="{B4A033AA-01F4-4261-A80D-DD52D6E499CD}"/>
          </ac:spMkLst>
        </pc:spChg>
        <pc:spChg chg="del">
          <ac:chgData name="Hua Mao" userId="5fca13bc-7b7d-4ae2-9495-b365bc678828" providerId="ADAL" clId="{D28441F2-2AE5-4A24-97F5-FCB7E0F7C09A}" dt="2023-11-09T11:14:23.688" v="293" actId="478"/>
          <ac:spMkLst>
            <pc:docMk/>
            <pc:sldMk cId="2247979474" sldId="1933"/>
            <ac:spMk id="4" creationId="{CF886781-EDAF-C4E5-A38C-90E6D82A9FBE}"/>
          </ac:spMkLst>
        </pc:spChg>
        <pc:spChg chg="mod">
          <ac:chgData name="Hua Mao" userId="5fca13bc-7b7d-4ae2-9495-b365bc678828" providerId="ADAL" clId="{D28441F2-2AE5-4A24-97F5-FCB7E0F7C09A}" dt="2023-11-10T14:41:48.195" v="489" actId="14100"/>
          <ac:spMkLst>
            <pc:docMk/>
            <pc:sldMk cId="2247979474" sldId="1933"/>
            <ac:spMk id="9" creationId="{D8FA68CA-AE37-497F-5324-95843D93571D}"/>
          </ac:spMkLst>
        </pc:spChg>
        <pc:picChg chg="add mod">
          <ac:chgData name="Hua Mao" userId="5fca13bc-7b7d-4ae2-9495-b365bc678828" providerId="ADAL" clId="{D28441F2-2AE5-4A24-97F5-FCB7E0F7C09A}" dt="2023-11-09T11:15:36.598" v="309" actId="1076"/>
          <ac:picMkLst>
            <pc:docMk/>
            <pc:sldMk cId="2247979474" sldId="1933"/>
            <ac:picMk id="5122" creationId="{7B561EC9-9139-5FBA-4EE3-2141B24C9CEA}"/>
          </ac:picMkLst>
        </pc:picChg>
      </pc:sldChg>
      <pc:sldChg chg="delSp modSp add del mod">
        <pc:chgData name="Hua Mao" userId="5fca13bc-7b7d-4ae2-9495-b365bc678828" providerId="ADAL" clId="{D28441F2-2AE5-4A24-97F5-FCB7E0F7C09A}" dt="2023-11-09T11:26:01.420" v="341" actId="47"/>
        <pc:sldMkLst>
          <pc:docMk/>
          <pc:sldMk cId="893346194" sldId="1934"/>
        </pc:sldMkLst>
        <pc:spChg chg="mod">
          <ac:chgData name="Hua Mao" userId="5fca13bc-7b7d-4ae2-9495-b365bc678828" providerId="ADAL" clId="{D28441F2-2AE5-4A24-97F5-FCB7E0F7C09A}" dt="2023-11-09T11:18:41.385" v="322" actId="20577"/>
          <ac:spMkLst>
            <pc:docMk/>
            <pc:sldMk cId="893346194" sldId="1934"/>
            <ac:spMk id="2" creationId="{B4A033AA-01F4-4261-A80D-DD52D6E499CD}"/>
          </ac:spMkLst>
        </pc:spChg>
        <pc:spChg chg="mod">
          <ac:chgData name="Hua Mao" userId="5fca13bc-7b7d-4ae2-9495-b365bc678828" providerId="ADAL" clId="{D28441F2-2AE5-4A24-97F5-FCB7E0F7C09A}" dt="2023-11-09T11:19:47.120" v="331"/>
          <ac:spMkLst>
            <pc:docMk/>
            <pc:sldMk cId="893346194" sldId="1934"/>
            <ac:spMk id="9" creationId="{D8FA68CA-AE37-497F-5324-95843D93571D}"/>
          </ac:spMkLst>
        </pc:spChg>
        <pc:picChg chg="del">
          <ac:chgData name="Hua Mao" userId="5fca13bc-7b7d-4ae2-9495-b365bc678828" providerId="ADAL" clId="{D28441F2-2AE5-4A24-97F5-FCB7E0F7C09A}" dt="2023-11-09T11:18:43.808" v="323" actId="478"/>
          <ac:picMkLst>
            <pc:docMk/>
            <pc:sldMk cId="893346194" sldId="1934"/>
            <ac:picMk id="5122" creationId="{7B561EC9-9139-5FBA-4EE3-2141B24C9CEA}"/>
          </ac:picMkLst>
        </pc:picChg>
      </pc:sldChg>
      <pc:sldChg chg="add del">
        <pc:chgData name="Hua Mao" userId="5fca13bc-7b7d-4ae2-9495-b365bc678828" providerId="ADAL" clId="{D28441F2-2AE5-4A24-97F5-FCB7E0F7C09A}" dt="2023-11-10T14:29:14.736" v="390" actId="47"/>
        <pc:sldMkLst>
          <pc:docMk/>
          <pc:sldMk cId="2902375507" sldId="1935"/>
        </pc:sldMkLst>
      </pc:sldChg>
      <pc:sldChg chg="addSp delSp modSp new del mod">
        <pc:chgData name="Hua Mao" userId="5fca13bc-7b7d-4ae2-9495-b365bc678828" providerId="ADAL" clId="{D28441F2-2AE5-4A24-97F5-FCB7E0F7C09A}" dt="2023-11-10T14:26:23.757" v="386" actId="47"/>
        <pc:sldMkLst>
          <pc:docMk/>
          <pc:sldMk cId="2244773831" sldId="1936"/>
        </pc:sldMkLst>
        <pc:spChg chg="del">
          <ac:chgData name="Hua Mao" userId="5fca13bc-7b7d-4ae2-9495-b365bc678828" providerId="ADAL" clId="{D28441F2-2AE5-4A24-97F5-FCB7E0F7C09A}" dt="2023-11-09T11:27:18.442" v="345" actId="478"/>
          <ac:spMkLst>
            <pc:docMk/>
            <pc:sldMk cId="2244773831" sldId="1936"/>
            <ac:spMk id="2" creationId="{F8B98420-8B76-35B2-25DB-C7D3F122E26A}"/>
          </ac:spMkLst>
        </pc:spChg>
        <pc:spChg chg="del mod">
          <ac:chgData name="Hua Mao" userId="5fca13bc-7b7d-4ae2-9495-b365bc678828" providerId="ADAL" clId="{D28441F2-2AE5-4A24-97F5-FCB7E0F7C09A}" dt="2023-11-09T11:27:14.100" v="344" actId="478"/>
          <ac:spMkLst>
            <pc:docMk/>
            <pc:sldMk cId="2244773831" sldId="1936"/>
            <ac:spMk id="3" creationId="{214782CE-D52E-23B9-E09A-6B59D0DF0782}"/>
          </ac:spMkLst>
        </pc:spChg>
        <pc:picChg chg="add mod">
          <ac:chgData name="Hua Mao" userId="5fca13bc-7b7d-4ae2-9495-b365bc678828" providerId="ADAL" clId="{D28441F2-2AE5-4A24-97F5-FCB7E0F7C09A}" dt="2023-11-09T11:27:21.549" v="347" actId="1076"/>
          <ac:picMkLst>
            <pc:docMk/>
            <pc:sldMk cId="2244773831" sldId="1936"/>
            <ac:picMk id="6146" creationId="{AE91675B-985F-0D86-942F-A30AA93001B6}"/>
          </ac:picMkLst>
        </pc:picChg>
      </pc:sldChg>
      <pc:sldChg chg="del">
        <pc:chgData name="Hua Mao" userId="5fca13bc-7b7d-4ae2-9495-b365bc678828" providerId="ADAL" clId="{D28441F2-2AE5-4A24-97F5-FCB7E0F7C09A}" dt="2023-11-09T10:46:47.498" v="35" actId="47"/>
        <pc:sldMkLst>
          <pc:docMk/>
          <pc:sldMk cId="1494315073" sldId="1938"/>
        </pc:sldMkLst>
      </pc:sldChg>
      <pc:sldChg chg="del">
        <pc:chgData name="Hua Mao" userId="5fca13bc-7b7d-4ae2-9495-b365bc678828" providerId="ADAL" clId="{D28441F2-2AE5-4A24-97F5-FCB7E0F7C09A}" dt="2023-11-09T10:46:47.498" v="35" actId="47"/>
        <pc:sldMkLst>
          <pc:docMk/>
          <pc:sldMk cId="3707320319" sldId="1940"/>
        </pc:sldMkLst>
      </pc:sldChg>
      <pc:sldChg chg="del">
        <pc:chgData name="Hua Mao" userId="5fca13bc-7b7d-4ae2-9495-b365bc678828" providerId="ADAL" clId="{D28441F2-2AE5-4A24-97F5-FCB7E0F7C09A}" dt="2023-11-09T10:46:47.498" v="35" actId="47"/>
        <pc:sldMkLst>
          <pc:docMk/>
          <pc:sldMk cId="1463521624" sldId="1941"/>
        </pc:sldMkLst>
      </pc:sldChg>
      <pc:sldChg chg="del">
        <pc:chgData name="Hua Mao" userId="5fca13bc-7b7d-4ae2-9495-b365bc678828" providerId="ADAL" clId="{D28441F2-2AE5-4A24-97F5-FCB7E0F7C09A}" dt="2023-11-09T10:46:47.498" v="35" actId="47"/>
        <pc:sldMkLst>
          <pc:docMk/>
          <pc:sldMk cId="784181906" sldId="1943"/>
        </pc:sldMkLst>
      </pc:sldChg>
      <pc:sldChg chg="del">
        <pc:chgData name="Hua Mao" userId="5fca13bc-7b7d-4ae2-9495-b365bc678828" providerId="ADAL" clId="{D28441F2-2AE5-4A24-97F5-FCB7E0F7C09A}" dt="2023-11-09T10:46:47.498" v="35" actId="47"/>
        <pc:sldMkLst>
          <pc:docMk/>
          <pc:sldMk cId="2203454866" sldId="1944"/>
        </pc:sldMkLst>
      </pc:sldChg>
      <pc:sldChg chg="del">
        <pc:chgData name="Hua Mao" userId="5fca13bc-7b7d-4ae2-9495-b365bc678828" providerId="ADAL" clId="{D28441F2-2AE5-4A24-97F5-FCB7E0F7C09A}" dt="2023-11-09T10:46:47.498" v="35" actId="47"/>
        <pc:sldMkLst>
          <pc:docMk/>
          <pc:sldMk cId="930328163" sldId="1945"/>
        </pc:sldMkLst>
      </pc:sldChg>
      <pc:sldChg chg="del">
        <pc:chgData name="Hua Mao" userId="5fca13bc-7b7d-4ae2-9495-b365bc678828" providerId="ADAL" clId="{D28441F2-2AE5-4A24-97F5-FCB7E0F7C09A}" dt="2023-11-09T10:46:47.498" v="35" actId="47"/>
        <pc:sldMkLst>
          <pc:docMk/>
          <pc:sldMk cId="3719810499" sldId="1946"/>
        </pc:sldMkLst>
      </pc:sldChg>
      <pc:sldChg chg="del">
        <pc:chgData name="Hua Mao" userId="5fca13bc-7b7d-4ae2-9495-b365bc678828" providerId="ADAL" clId="{D28441F2-2AE5-4A24-97F5-FCB7E0F7C09A}" dt="2023-11-09T10:46:47.498" v="35" actId="47"/>
        <pc:sldMkLst>
          <pc:docMk/>
          <pc:sldMk cId="2213191079" sldId="1947"/>
        </pc:sldMkLst>
      </pc:sldChg>
      <pc:sldMasterChg chg="delSldLayout">
        <pc:chgData name="Hua Mao" userId="5fca13bc-7b7d-4ae2-9495-b365bc678828" providerId="ADAL" clId="{D28441F2-2AE5-4A24-97F5-FCB7E0F7C09A}" dt="2023-11-10T14:29:14.736" v="390" actId="47"/>
        <pc:sldMasterMkLst>
          <pc:docMk/>
          <pc:sldMasterMk cId="941951078" sldId="2147483659"/>
        </pc:sldMasterMkLst>
        <pc:sldLayoutChg chg="del">
          <pc:chgData name="Hua Mao" userId="5fca13bc-7b7d-4ae2-9495-b365bc678828" providerId="ADAL" clId="{D28441F2-2AE5-4A24-97F5-FCB7E0F7C09A}" dt="2023-11-10T14:29:14.736" v="390" actId="47"/>
          <pc:sldLayoutMkLst>
            <pc:docMk/>
            <pc:sldMasterMk cId="941951078" sldId="2147483659"/>
            <pc:sldLayoutMk cId="4257739881" sldId="2147483690"/>
          </pc:sldLayoutMkLst>
        </pc:sldLayoutChg>
      </pc:sldMasterChg>
    </pc:docChg>
  </pc:docChgLst>
  <pc:docChgLst>
    <pc:chgData name="Hua Mao" userId="5fca13bc-7b7d-4ae2-9495-b365bc678828" providerId="ADAL" clId="{2D1F0161-C5E4-4EBF-8F60-5C2B522EA0FB}"/>
    <pc:docChg chg="undo custSel addSld delSld modSld sldOrd">
      <pc:chgData name="Hua Mao" userId="5fca13bc-7b7d-4ae2-9495-b365bc678828" providerId="ADAL" clId="{2D1F0161-C5E4-4EBF-8F60-5C2B522EA0FB}" dt="2023-11-07T13:21:51.142" v="1199" actId="207"/>
      <pc:docMkLst>
        <pc:docMk/>
      </pc:docMkLst>
      <pc:sldChg chg="modSp mod">
        <pc:chgData name="Hua Mao" userId="5fca13bc-7b7d-4ae2-9495-b365bc678828" providerId="ADAL" clId="{2D1F0161-C5E4-4EBF-8F60-5C2B522EA0FB}" dt="2023-10-31T14:01:23.301" v="19" actId="20577"/>
        <pc:sldMkLst>
          <pc:docMk/>
          <pc:sldMk cId="2177736128" sldId="256"/>
        </pc:sldMkLst>
        <pc:spChg chg="mod">
          <ac:chgData name="Hua Mao" userId="5fca13bc-7b7d-4ae2-9495-b365bc678828" providerId="ADAL" clId="{2D1F0161-C5E4-4EBF-8F60-5C2B522EA0FB}" dt="2023-10-31T14:01:23.301" v="19" actId="20577"/>
          <ac:spMkLst>
            <pc:docMk/>
            <pc:sldMk cId="2177736128" sldId="256"/>
            <ac:spMk id="2" creationId="{419BC871-39D1-43BA-B616-8902CED45E6C}"/>
          </ac:spMkLst>
        </pc:spChg>
      </pc:sldChg>
      <pc:sldChg chg="del">
        <pc:chgData name="Hua Mao" userId="5fca13bc-7b7d-4ae2-9495-b365bc678828" providerId="ADAL" clId="{2D1F0161-C5E4-4EBF-8F60-5C2B522EA0FB}" dt="2023-10-31T14:18:22.278" v="175" actId="47"/>
        <pc:sldMkLst>
          <pc:docMk/>
          <pc:sldMk cId="1424941930" sldId="257"/>
        </pc:sldMkLst>
      </pc:sldChg>
      <pc:sldChg chg="del">
        <pc:chgData name="Hua Mao" userId="5fca13bc-7b7d-4ae2-9495-b365bc678828" providerId="ADAL" clId="{2D1F0161-C5E4-4EBF-8F60-5C2B522EA0FB}" dt="2023-10-31T14:18:23.369" v="177" actId="47"/>
        <pc:sldMkLst>
          <pc:docMk/>
          <pc:sldMk cId="2109294916" sldId="261"/>
        </pc:sldMkLst>
      </pc:sldChg>
      <pc:sldChg chg="del">
        <pc:chgData name="Hua Mao" userId="5fca13bc-7b7d-4ae2-9495-b365bc678828" providerId="ADAL" clId="{2D1F0161-C5E4-4EBF-8F60-5C2B522EA0FB}" dt="2023-10-31T14:18:22.760" v="176" actId="47"/>
        <pc:sldMkLst>
          <pc:docMk/>
          <pc:sldMk cId="1384421834" sldId="265"/>
        </pc:sldMkLst>
      </pc:sldChg>
      <pc:sldChg chg="del">
        <pc:chgData name="Hua Mao" userId="5fca13bc-7b7d-4ae2-9495-b365bc678828" providerId="ADAL" clId="{2D1F0161-C5E4-4EBF-8F60-5C2B522EA0FB}" dt="2023-10-31T14:18:23.731" v="178" actId="47"/>
        <pc:sldMkLst>
          <pc:docMk/>
          <pc:sldMk cId="554508205" sldId="267"/>
        </pc:sldMkLst>
      </pc:sldChg>
      <pc:sldChg chg="modSp mod">
        <pc:chgData name="Hua Mao" userId="5fca13bc-7b7d-4ae2-9495-b365bc678828" providerId="ADAL" clId="{2D1F0161-C5E4-4EBF-8F60-5C2B522EA0FB}" dt="2023-11-07T13:01:41.588" v="558" actId="20577"/>
        <pc:sldMkLst>
          <pc:docMk/>
          <pc:sldMk cId="248508645" sldId="277"/>
        </pc:sldMkLst>
        <pc:spChg chg="mod">
          <ac:chgData name="Hua Mao" userId="5fca13bc-7b7d-4ae2-9495-b365bc678828" providerId="ADAL" clId="{2D1F0161-C5E4-4EBF-8F60-5C2B522EA0FB}" dt="2023-11-07T13:01:41.588" v="558" actId="20577"/>
          <ac:spMkLst>
            <pc:docMk/>
            <pc:sldMk cId="248508645" sldId="277"/>
            <ac:spMk id="2" creationId="{48080900-06FC-1046-BCDB-42EC093C8211}"/>
          </ac:spMkLst>
        </pc:spChg>
        <pc:spChg chg="mod">
          <ac:chgData name="Hua Mao" userId="5fca13bc-7b7d-4ae2-9495-b365bc678828" providerId="ADAL" clId="{2D1F0161-C5E4-4EBF-8F60-5C2B522EA0FB}" dt="2023-11-07T13:01:06.917" v="554" actId="207"/>
          <ac:spMkLst>
            <pc:docMk/>
            <pc:sldMk cId="248508645" sldId="277"/>
            <ac:spMk id="3" creationId="{D2BEFEB8-8CFA-DE48-B87A-2FE43CC11FA2}"/>
          </ac:spMkLst>
        </pc:spChg>
      </pc:sldChg>
      <pc:sldChg chg="del">
        <pc:chgData name="Hua Mao" userId="5fca13bc-7b7d-4ae2-9495-b365bc678828" providerId="ADAL" clId="{2D1F0161-C5E4-4EBF-8F60-5C2B522EA0FB}" dt="2023-10-31T14:18:17.748" v="171" actId="47"/>
        <pc:sldMkLst>
          <pc:docMk/>
          <pc:sldMk cId="1276680446" sldId="279"/>
        </pc:sldMkLst>
      </pc:sldChg>
      <pc:sldChg chg="del">
        <pc:chgData name="Hua Mao" userId="5fca13bc-7b7d-4ae2-9495-b365bc678828" providerId="ADAL" clId="{2D1F0161-C5E4-4EBF-8F60-5C2B522EA0FB}" dt="2023-10-31T14:18:25.214" v="180" actId="47"/>
        <pc:sldMkLst>
          <pc:docMk/>
          <pc:sldMk cId="3407942114" sldId="525"/>
        </pc:sldMkLst>
      </pc:sldChg>
      <pc:sldChg chg="add">
        <pc:chgData name="Hua Mao" userId="5fca13bc-7b7d-4ae2-9495-b365bc678828" providerId="ADAL" clId="{2D1F0161-C5E4-4EBF-8F60-5C2B522EA0FB}" dt="2023-10-31T14:45:23.805" v="415"/>
        <pc:sldMkLst>
          <pc:docMk/>
          <pc:sldMk cId="3415398989" sldId="540"/>
        </pc:sldMkLst>
      </pc:sldChg>
      <pc:sldChg chg="add">
        <pc:chgData name="Hua Mao" userId="5fca13bc-7b7d-4ae2-9495-b365bc678828" providerId="ADAL" clId="{2D1F0161-C5E4-4EBF-8F60-5C2B522EA0FB}" dt="2023-10-31T14:45:23.805" v="415"/>
        <pc:sldMkLst>
          <pc:docMk/>
          <pc:sldMk cId="1263636171" sldId="541"/>
        </pc:sldMkLst>
      </pc:sldChg>
      <pc:sldChg chg="addSp delSp modSp mod">
        <pc:chgData name="Hua Mao" userId="5fca13bc-7b7d-4ae2-9495-b365bc678828" providerId="ADAL" clId="{2D1F0161-C5E4-4EBF-8F60-5C2B522EA0FB}" dt="2023-11-07T12:49:43.647" v="422" actId="207"/>
        <pc:sldMkLst>
          <pc:docMk/>
          <pc:sldMk cId="2727428814" sldId="1885"/>
        </pc:sldMkLst>
        <pc:spChg chg="add mod">
          <ac:chgData name="Hua Mao" userId="5fca13bc-7b7d-4ae2-9495-b365bc678828" providerId="ADAL" clId="{2D1F0161-C5E4-4EBF-8F60-5C2B522EA0FB}" dt="2023-10-31T14:04:58.620" v="82" actId="1076"/>
          <ac:spMkLst>
            <pc:docMk/>
            <pc:sldMk cId="2727428814" sldId="1885"/>
            <ac:spMk id="3" creationId="{FFB88A0E-3FF8-393A-A49E-E8FA824F3D55}"/>
          </ac:spMkLst>
        </pc:spChg>
        <pc:spChg chg="del">
          <ac:chgData name="Hua Mao" userId="5fca13bc-7b7d-4ae2-9495-b365bc678828" providerId="ADAL" clId="{2D1F0161-C5E4-4EBF-8F60-5C2B522EA0FB}" dt="2023-10-31T14:03:23.523" v="63" actId="478"/>
          <ac:spMkLst>
            <pc:docMk/>
            <pc:sldMk cId="2727428814" sldId="1885"/>
            <ac:spMk id="4" creationId="{196EC16A-6C24-AB26-526F-DBFD89587A01}"/>
          </ac:spMkLst>
        </pc:spChg>
        <pc:spChg chg="mod">
          <ac:chgData name="Hua Mao" userId="5fca13bc-7b7d-4ae2-9495-b365bc678828" providerId="ADAL" clId="{2D1F0161-C5E4-4EBF-8F60-5C2B522EA0FB}" dt="2023-10-31T14:02:13.660" v="44" actId="20577"/>
          <ac:spMkLst>
            <pc:docMk/>
            <pc:sldMk cId="2727428814" sldId="1885"/>
            <ac:spMk id="6" creationId="{8E35153A-7CF3-4A72-A493-1FD6EEF90D07}"/>
          </ac:spMkLst>
        </pc:spChg>
        <pc:spChg chg="mod">
          <ac:chgData name="Hua Mao" userId="5fca13bc-7b7d-4ae2-9495-b365bc678828" providerId="ADAL" clId="{2D1F0161-C5E4-4EBF-8F60-5C2B522EA0FB}" dt="2023-11-07T12:49:43.647" v="422" actId="207"/>
          <ac:spMkLst>
            <pc:docMk/>
            <pc:sldMk cId="2727428814" sldId="1885"/>
            <ac:spMk id="7" creationId="{AF45012D-E680-46E7-9FA4-56610DFE00B1}"/>
          </ac:spMkLst>
        </pc:spChg>
        <pc:picChg chg="add mod">
          <ac:chgData name="Hua Mao" userId="5fca13bc-7b7d-4ae2-9495-b365bc678828" providerId="ADAL" clId="{2D1F0161-C5E4-4EBF-8F60-5C2B522EA0FB}" dt="2023-10-31T14:05:24.153" v="87" actId="1076"/>
          <ac:picMkLst>
            <pc:docMk/>
            <pc:sldMk cId="2727428814" sldId="1885"/>
            <ac:picMk id="2" creationId="{1B9753E2-F259-A79C-5A5C-9AA5E69BA868}"/>
          </ac:picMkLst>
        </pc:picChg>
        <pc:picChg chg="del">
          <ac:chgData name="Hua Mao" userId="5fca13bc-7b7d-4ae2-9495-b365bc678828" providerId="ADAL" clId="{2D1F0161-C5E4-4EBF-8F60-5C2B522EA0FB}" dt="2023-10-31T14:03:22.165" v="62" actId="478"/>
          <ac:picMkLst>
            <pc:docMk/>
            <pc:sldMk cId="2727428814" sldId="1885"/>
            <ac:picMk id="1026" creationId="{45028445-B673-84CA-5BA6-723705B8C6AC}"/>
          </ac:picMkLst>
        </pc:picChg>
        <pc:picChg chg="add mod">
          <ac:chgData name="Hua Mao" userId="5fca13bc-7b7d-4ae2-9495-b365bc678828" providerId="ADAL" clId="{2D1F0161-C5E4-4EBF-8F60-5C2B522EA0FB}" dt="2023-10-31T14:04:59.741" v="83" actId="1076"/>
          <ac:picMkLst>
            <pc:docMk/>
            <pc:sldMk cId="2727428814" sldId="1885"/>
            <ac:picMk id="1028" creationId="{FF6ACDAA-7867-8F24-B09D-3E9E67B143E7}"/>
          </ac:picMkLst>
        </pc:picChg>
      </pc:sldChg>
      <pc:sldChg chg="addSp delSp modSp mod">
        <pc:chgData name="Hua Mao" userId="5fca13bc-7b7d-4ae2-9495-b365bc678828" providerId="ADAL" clId="{2D1F0161-C5E4-4EBF-8F60-5C2B522EA0FB}" dt="2023-11-07T12:50:46.326" v="433" actId="1076"/>
        <pc:sldMkLst>
          <pc:docMk/>
          <pc:sldMk cId="4284376435" sldId="1930"/>
        </pc:sldMkLst>
        <pc:spChg chg="mod">
          <ac:chgData name="Hua Mao" userId="5fca13bc-7b7d-4ae2-9495-b365bc678828" providerId="ADAL" clId="{2D1F0161-C5E4-4EBF-8F60-5C2B522EA0FB}" dt="2023-11-07T12:50:04.086" v="425" actId="1076"/>
          <ac:spMkLst>
            <pc:docMk/>
            <pc:sldMk cId="4284376435" sldId="1930"/>
            <ac:spMk id="2" creationId="{A2AC3534-5FD0-F0DD-7A54-F4DFE9C69533}"/>
          </ac:spMkLst>
        </pc:spChg>
        <pc:spChg chg="mod">
          <ac:chgData name="Hua Mao" userId="5fca13bc-7b7d-4ae2-9495-b365bc678828" providerId="ADAL" clId="{2D1F0161-C5E4-4EBF-8F60-5C2B522EA0FB}" dt="2023-11-07T12:50:35.774" v="430" actId="207"/>
          <ac:spMkLst>
            <pc:docMk/>
            <pc:sldMk cId="4284376435" sldId="1930"/>
            <ac:spMk id="3" creationId="{2993F3DB-4C2E-2D64-98BA-5F0243EA872F}"/>
          </ac:spMkLst>
        </pc:spChg>
        <pc:picChg chg="add mod">
          <ac:chgData name="Hua Mao" userId="5fca13bc-7b7d-4ae2-9495-b365bc678828" providerId="ADAL" clId="{2D1F0161-C5E4-4EBF-8F60-5C2B522EA0FB}" dt="2023-11-07T12:50:46.326" v="433" actId="1076"/>
          <ac:picMkLst>
            <pc:docMk/>
            <pc:sldMk cId="4284376435" sldId="1930"/>
            <ac:picMk id="5" creationId="{CEDB83E5-99C4-CE54-2D87-A00D55F1A35F}"/>
          </ac:picMkLst>
        </pc:picChg>
        <pc:picChg chg="del">
          <ac:chgData name="Hua Mao" userId="5fca13bc-7b7d-4ae2-9495-b365bc678828" providerId="ADAL" clId="{2D1F0161-C5E4-4EBF-8F60-5C2B522EA0FB}" dt="2023-10-31T14:06:43.937" v="114" actId="478"/>
          <ac:picMkLst>
            <pc:docMk/>
            <pc:sldMk cId="4284376435" sldId="1930"/>
            <ac:picMk id="2050" creationId="{2382FCAE-0267-A105-05E1-5A8F1F0C2F51}"/>
          </ac:picMkLst>
        </pc:picChg>
      </pc:sldChg>
      <pc:sldChg chg="del">
        <pc:chgData name="Hua Mao" userId="5fca13bc-7b7d-4ae2-9495-b365bc678828" providerId="ADAL" clId="{2D1F0161-C5E4-4EBF-8F60-5C2B522EA0FB}" dt="2023-10-31T14:18:19.682" v="173" actId="47"/>
        <pc:sldMkLst>
          <pc:docMk/>
          <pc:sldMk cId="2046808637" sldId="1932"/>
        </pc:sldMkLst>
      </pc:sldChg>
      <pc:sldChg chg="del">
        <pc:chgData name="Hua Mao" userId="5fca13bc-7b7d-4ae2-9495-b365bc678828" providerId="ADAL" clId="{2D1F0161-C5E4-4EBF-8F60-5C2B522EA0FB}" dt="2023-10-31T14:18:18.795" v="172" actId="47"/>
        <pc:sldMkLst>
          <pc:docMk/>
          <pc:sldMk cId="1889883065" sldId="1933"/>
        </pc:sldMkLst>
      </pc:sldChg>
      <pc:sldChg chg="del">
        <pc:chgData name="Hua Mao" userId="5fca13bc-7b7d-4ae2-9495-b365bc678828" providerId="ADAL" clId="{2D1F0161-C5E4-4EBF-8F60-5C2B522EA0FB}" dt="2023-10-31T14:18:24.507" v="179" actId="47"/>
        <pc:sldMkLst>
          <pc:docMk/>
          <pc:sldMk cId="643346791" sldId="1934"/>
        </pc:sldMkLst>
      </pc:sldChg>
      <pc:sldChg chg="del">
        <pc:chgData name="Hua Mao" userId="5fca13bc-7b7d-4ae2-9495-b365bc678828" providerId="ADAL" clId="{2D1F0161-C5E4-4EBF-8F60-5C2B522EA0FB}" dt="2023-10-31T14:18:20.050" v="174" actId="47"/>
        <pc:sldMkLst>
          <pc:docMk/>
          <pc:sldMk cId="2372364559" sldId="1935"/>
        </pc:sldMkLst>
      </pc:sldChg>
      <pc:sldChg chg="del">
        <pc:chgData name="Hua Mao" userId="5fca13bc-7b7d-4ae2-9495-b365bc678828" providerId="ADAL" clId="{2D1F0161-C5E4-4EBF-8F60-5C2B522EA0FB}" dt="2023-10-31T14:18:26.525" v="181" actId="47"/>
        <pc:sldMkLst>
          <pc:docMk/>
          <pc:sldMk cId="2111160187" sldId="1936"/>
        </pc:sldMkLst>
      </pc:sldChg>
      <pc:sldChg chg="del">
        <pc:chgData name="Hua Mao" userId="5fca13bc-7b7d-4ae2-9495-b365bc678828" providerId="ADAL" clId="{2D1F0161-C5E4-4EBF-8F60-5C2B522EA0FB}" dt="2023-10-31T14:18:27.438" v="182" actId="47"/>
        <pc:sldMkLst>
          <pc:docMk/>
          <pc:sldMk cId="3048808590" sldId="1937"/>
        </pc:sldMkLst>
      </pc:sldChg>
      <pc:sldChg chg="modSp new mod">
        <pc:chgData name="Hua Mao" userId="5fca13bc-7b7d-4ae2-9495-b365bc678828" providerId="ADAL" clId="{2D1F0161-C5E4-4EBF-8F60-5C2B522EA0FB}" dt="2023-11-07T12:54:20.204" v="497" actId="20577"/>
        <pc:sldMkLst>
          <pc:docMk/>
          <pc:sldMk cId="1494315073" sldId="1938"/>
        </pc:sldMkLst>
        <pc:spChg chg="mod">
          <ac:chgData name="Hua Mao" userId="5fca13bc-7b7d-4ae2-9495-b365bc678828" providerId="ADAL" clId="{2D1F0161-C5E4-4EBF-8F60-5C2B522EA0FB}" dt="2023-11-07T12:53:47.768" v="490" actId="6549"/>
          <ac:spMkLst>
            <pc:docMk/>
            <pc:sldMk cId="1494315073" sldId="1938"/>
            <ac:spMk id="2" creationId="{3646FFF9-4268-3611-2E2A-4EDD01CACE4C}"/>
          </ac:spMkLst>
        </pc:spChg>
        <pc:spChg chg="mod">
          <ac:chgData name="Hua Mao" userId="5fca13bc-7b7d-4ae2-9495-b365bc678828" providerId="ADAL" clId="{2D1F0161-C5E4-4EBF-8F60-5C2B522EA0FB}" dt="2023-11-07T12:54:20.204" v="497" actId="20577"/>
          <ac:spMkLst>
            <pc:docMk/>
            <pc:sldMk cId="1494315073" sldId="1938"/>
            <ac:spMk id="3" creationId="{41C64768-8B85-F357-8A37-5F1224BBE760}"/>
          </ac:spMkLst>
        </pc:spChg>
      </pc:sldChg>
      <pc:sldChg chg="modSp new del mod">
        <pc:chgData name="Hua Mao" userId="5fca13bc-7b7d-4ae2-9495-b365bc678828" providerId="ADAL" clId="{2D1F0161-C5E4-4EBF-8F60-5C2B522EA0FB}" dt="2023-11-07T12:54:26.010" v="498" actId="47"/>
        <pc:sldMkLst>
          <pc:docMk/>
          <pc:sldMk cId="3479104232" sldId="1939"/>
        </pc:sldMkLst>
        <pc:spChg chg="mod">
          <ac:chgData name="Hua Mao" userId="5fca13bc-7b7d-4ae2-9495-b365bc678828" providerId="ADAL" clId="{2D1F0161-C5E4-4EBF-8F60-5C2B522EA0FB}" dt="2023-10-31T14:18:42.675" v="185" actId="6549"/>
          <ac:spMkLst>
            <pc:docMk/>
            <pc:sldMk cId="3479104232" sldId="1939"/>
            <ac:spMk id="2" creationId="{836B020D-6734-7A43-4B98-4E8BC84D294F}"/>
          </ac:spMkLst>
        </pc:spChg>
        <pc:spChg chg="mod">
          <ac:chgData name="Hua Mao" userId="5fca13bc-7b7d-4ae2-9495-b365bc678828" providerId="ADAL" clId="{2D1F0161-C5E4-4EBF-8F60-5C2B522EA0FB}" dt="2023-11-07T12:52:45.721" v="445" actId="3626"/>
          <ac:spMkLst>
            <pc:docMk/>
            <pc:sldMk cId="3479104232" sldId="1939"/>
            <ac:spMk id="3" creationId="{E626C956-AB75-4ACA-E9E5-DF0E69D0E452}"/>
          </ac:spMkLst>
        </pc:spChg>
      </pc:sldChg>
      <pc:sldChg chg="modSp new mod ord">
        <pc:chgData name="Hua Mao" userId="5fca13bc-7b7d-4ae2-9495-b365bc678828" providerId="ADAL" clId="{2D1F0161-C5E4-4EBF-8F60-5C2B522EA0FB}" dt="2023-11-07T12:56:07.685" v="514" actId="207"/>
        <pc:sldMkLst>
          <pc:docMk/>
          <pc:sldMk cId="3707320319" sldId="1940"/>
        </pc:sldMkLst>
        <pc:spChg chg="mod">
          <ac:chgData name="Hua Mao" userId="5fca13bc-7b7d-4ae2-9495-b365bc678828" providerId="ADAL" clId="{2D1F0161-C5E4-4EBF-8F60-5C2B522EA0FB}" dt="2023-10-31T14:19:37.034" v="228" actId="20577"/>
          <ac:spMkLst>
            <pc:docMk/>
            <pc:sldMk cId="3707320319" sldId="1940"/>
            <ac:spMk id="2" creationId="{D267EE51-3C91-5B0C-8983-B1FD87518F38}"/>
          </ac:spMkLst>
        </pc:spChg>
        <pc:spChg chg="mod">
          <ac:chgData name="Hua Mao" userId="5fca13bc-7b7d-4ae2-9495-b365bc678828" providerId="ADAL" clId="{2D1F0161-C5E4-4EBF-8F60-5C2B522EA0FB}" dt="2023-11-07T12:56:07.685" v="514" actId="207"/>
          <ac:spMkLst>
            <pc:docMk/>
            <pc:sldMk cId="3707320319" sldId="1940"/>
            <ac:spMk id="3" creationId="{BDE6B04E-C026-21FF-2D37-2534556E34C2}"/>
          </ac:spMkLst>
        </pc:spChg>
      </pc:sldChg>
      <pc:sldChg chg="modSp new mod">
        <pc:chgData name="Hua Mao" userId="5fca13bc-7b7d-4ae2-9495-b365bc678828" providerId="ADAL" clId="{2D1F0161-C5E4-4EBF-8F60-5C2B522EA0FB}" dt="2023-11-07T12:54:33.692" v="500" actId="404"/>
        <pc:sldMkLst>
          <pc:docMk/>
          <pc:sldMk cId="1463521624" sldId="1941"/>
        </pc:sldMkLst>
        <pc:spChg chg="mod">
          <ac:chgData name="Hua Mao" userId="5fca13bc-7b7d-4ae2-9495-b365bc678828" providerId="ADAL" clId="{2D1F0161-C5E4-4EBF-8F60-5C2B522EA0FB}" dt="2023-10-31T14:29:13.430" v="241" actId="20577"/>
          <ac:spMkLst>
            <pc:docMk/>
            <pc:sldMk cId="1463521624" sldId="1941"/>
            <ac:spMk id="2" creationId="{94B7BBCC-2CFB-3591-F501-ABF248CC1690}"/>
          </ac:spMkLst>
        </pc:spChg>
        <pc:spChg chg="mod">
          <ac:chgData name="Hua Mao" userId="5fca13bc-7b7d-4ae2-9495-b365bc678828" providerId="ADAL" clId="{2D1F0161-C5E4-4EBF-8F60-5C2B522EA0FB}" dt="2023-11-07T12:54:33.692" v="500" actId="404"/>
          <ac:spMkLst>
            <pc:docMk/>
            <pc:sldMk cId="1463521624" sldId="1941"/>
            <ac:spMk id="3" creationId="{B0F98F72-6781-5851-FF58-693805A8A91A}"/>
          </ac:spMkLst>
        </pc:spChg>
      </pc:sldChg>
      <pc:sldChg chg="modSp new del mod ord">
        <pc:chgData name="Hua Mao" userId="5fca13bc-7b7d-4ae2-9495-b365bc678828" providerId="ADAL" clId="{2D1F0161-C5E4-4EBF-8F60-5C2B522EA0FB}" dt="2023-11-07T13:02:16.394" v="559" actId="47"/>
        <pc:sldMkLst>
          <pc:docMk/>
          <pc:sldMk cId="4225357575" sldId="1942"/>
        </pc:sldMkLst>
        <pc:spChg chg="mod">
          <ac:chgData name="Hua Mao" userId="5fca13bc-7b7d-4ae2-9495-b365bc678828" providerId="ADAL" clId="{2D1F0161-C5E4-4EBF-8F60-5C2B522EA0FB}" dt="2023-10-31T14:36:34.807" v="329" actId="27636"/>
          <ac:spMkLst>
            <pc:docMk/>
            <pc:sldMk cId="4225357575" sldId="1942"/>
            <ac:spMk id="3" creationId="{380503CB-C6D3-898B-AC89-E4E4B48D1454}"/>
          </ac:spMkLst>
        </pc:spChg>
      </pc:sldChg>
      <pc:sldChg chg="addSp modSp new mod">
        <pc:chgData name="Hua Mao" userId="5fca13bc-7b7d-4ae2-9495-b365bc678828" providerId="ADAL" clId="{2D1F0161-C5E4-4EBF-8F60-5C2B522EA0FB}" dt="2023-11-07T13:04:47.898" v="618" actId="207"/>
        <pc:sldMkLst>
          <pc:docMk/>
          <pc:sldMk cId="784181906" sldId="1943"/>
        </pc:sldMkLst>
        <pc:spChg chg="mod">
          <ac:chgData name="Hua Mao" userId="5fca13bc-7b7d-4ae2-9495-b365bc678828" providerId="ADAL" clId="{2D1F0161-C5E4-4EBF-8F60-5C2B522EA0FB}" dt="2023-11-07T13:04:07.043" v="606" actId="1076"/>
          <ac:spMkLst>
            <pc:docMk/>
            <pc:sldMk cId="784181906" sldId="1943"/>
            <ac:spMk id="2" creationId="{5B691198-8F1F-D952-0B96-A916C5C01EAC}"/>
          </ac:spMkLst>
        </pc:spChg>
        <pc:spChg chg="mod">
          <ac:chgData name="Hua Mao" userId="5fca13bc-7b7d-4ae2-9495-b365bc678828" providerId="ADAL" clId="{2D1F0161-C5E4-4EBF-8F60-5C2B522EA0FB}" dt="2023-11-07T13:04:47.898" v="618" actId="207"/>
          <ac:spMkLst>
            <pc:docMk/>
            <pc:sldMk cId="784181906" sldId="1943"/>
            <ac:spMk id="3" creationId="{E5D820F4-E8F9-64F9-F870-87FFAAF10AF8}"/>
          </ac:spMkLst>
        </pc:spChg>
        <pc:spChg chg="add mod">
          <ac:chgData name="Hua Mao" userId="5fca13bc-7b7d-4ae2-9495-b365bc678828" providerId="ADAL" clId="{2D1F0161-C5E4-4EBF-8F60-5C2B522EA0FB}" dt="2023-11-07T13:04:42.073" v="616" actId="207"/>
          <ac:spMkLst>
            <pc:docMk/>
            <pc:sldMk cId="784181906" sldId="1943"/>
            <ac:spMk id="6" creationId="{824F2FE9-3BC6-0B15-D74A-DCAA15BB51FB}"/>
          </ac:spMkLst>
        </pc:spChg>
        <pc:picChg chg="add mod">
          <ac:chgData name="Hua Mao" userId="5fca13bc-7b7d-4ae2-9495-b365bc678828" providerId="ADAL" clId="{2D1F0161-C5E4-4EBF-8F60-5C2B522EA0FB}" dt="2023-11-07T13:04:36.728" v="615" actId="1076"/>
          <ac:picMkLst>
            <pc:docMk/>
            <pc:sldMk cId="784181906" sldId="1943"/>
            <ac:picMk id="3074" creationId="{D2A35B62-68A2-6A25-4B28-1898742BED27}"/>
          </ac:picMkLst>
        </pc:picChg>
      </pc:sldChg>
      <pc:sldChg chg="modSp new mod">
        <pc:chgData name="Hua Mao" userId="5fca13bc-7b7d-4ae2-9495-b365bc678828" providerId="ADAL" clId="{2D1F0161-C5E4-4EBF-8F60-5C2B522EA0FB}" dt="2023-10-31T14:43:54.296" v="414" actId="20577"/>
        <pc:sldMkLst>
          <pc:docMk/>
          <pc:sldMk cId="2203454866" sldId="1944"/>
        </pc:sldMkLst>
        <pc:spChg chg="mod">
          <ac:chgData name="Hua Mao" userId="5fca13bc-7b7d-4ae2-9495-b365bc678828" providerId="ADAL" clId="{2D1F0161-C5E4-4EBF-8F60-5C2B522EA0FB}" dt="2023-10-31T14:41:07.213" v="365"/>
          <ac:spMkLst>
            <pc:docMk/>
            <pc:sldMk cId="2203454866" sldId="1944"/>
            <ac:spMk id="2" creationId="{1F8CE5F9-E2F0-46E6-8E8F-D5AE0C76CCA1}"/>
          </ac:spMkLst>
        </pc:spChg>
        <pc:spChg chg="mod">
          <ac:chgData name="Hua Mao" userId="5fca13bc-7b7d-4ae2-9495-b365bc678828" providerId="ADAL" clId="{2D1F0161-C5E4-4EBF-8F60-5C2B522EA0FB}" dt="2023-10-31T14:43:54.296" v="414" actId="20577"/>
          <ac:spMkLst>
            <pc:docMk/>
            <pc:sldMk cId="2203454866" sldId="1944"/>
            <ac:spMk id="3" creationId="{3B7459D2-6B19-122A-F5E5-EF4AC5F3694D}"/>
          </ac:spMkLst>
        </pc:spChg>
      </pc:sldChg>
      <pc:sldChg chg="modSp new del mod">
        <pc:chgData name="Hua Mao" userId="5fca13bc-7b7d-4ae2-9495-b365bc678828" providerId="ADAL" clId="{2D1F0161-C5E4-4EBF-8F60-5C2B522EA0FB}" dt="2023-10-31T14:48:23.931" v="418" actId="47"/>
        <pc:sldMkLst>
          <pc:docMk/>
          <pc:sldMk cId="210923510" sldId="1945"/>
        </pc:sldMkLst>
        <pc:spChg chg="mod">
          <ac:chgData name="Hua Mao" userId="5fca13bc-7b7d-4ae2-9495-b365bc678828" providerId="ADAL" clId="{2D1F0161-C5E4-4EBF-8F60-5C2B522EA0FB}" dt="2023-10-31T14:47:19.842" v="417"/>
          <ac:spMkLst>
            <pc:docMk/>
            <pc:sldMk cId="210923510" sldId="1945"/>
            <ac:spMk id="2" creationId="{C85D92D5-39A6-C9BC-B465-A837591A9D42}"/>
          </ac:spMkLst>
        </pc:spChg>
      </pc:sldChg>
      <pc:sldChg chg="modSp new mod ord">
        <pc:chgData name="Hua Mao" userId="5fca13bc-7b7d-4ae2-9495-b365bc678828" providerId="ADAL" clId="{2D1F0161-C5E4-4EBF-8F60-5C2B522EA0FB}" dt="2023-11-07T13:21:51.142" v="1199" actId="207"/>
        <pc:sldMkLst>
          <pc:docMk/>
          <pc:sldMk cId="930328163" sldId="1945"/>
        </pc:sldMkLst>
        <pc:spChg chg="mod">
          <ac:chgData name="Hua Mao" userId="5fca13bc-7b7d-4ae2-9495-b365bc678828" providerId="ADAL" clId="{2D1F0161-C5E4-4EBF-8F60-5C2B522EA0FB}" dt="2023-11-07T13:08:38.885" v="633" actId="20577"/>
          <ac:spMkLst>
            <pc:docMk/>
            <pc:sldMk cId="930328163" sldId="1945"/>
            <ac:spMk id="2" creationId="{30A7B2BB-A149-6546-7E95-524B948E3A13}"/>
          </ac:spMkLst>
        </pc:spChg>
        <pc:spChg chg="mod">
          <ac:chgData name="Hua Mao" userId="5fca13bc-7b7d-4ae2-9495-b365bc678828" providerId="ADAL" clId="{2D1F0161-C5E4-4EBF-8F60-5C2B522EA0FB}" dt="2023-11-07T13:21:51.142" v="1199" actId="207"/>
          <ac:spMkLst>
            <pc:docMk/>
            <pc:sldMk cId="930328163" sldId="1945"/>
            <ac:spMk id="3" creationId="{8C8018E5-359A-5C59-33D3-B950E74855A7}"/>
          </ac:spMkLst>
        </pc:spChg>
      </pc:sldChg>
      <pc:sldChg chg="addSp delSp modSp new mod">
        <pc:chgData name="Hua Mao" userId="5fca13bc-7b7d-4ae2-9495-b365bc678828" providerId="ADAL" clId="{2D1F0161-C5E4-4EBF-8F60-5C2B522EA0FB}" dt="2023-11-07T13:17:34.054" v="1010" actId="14100"/>
        <pc:sldMkLst>
          <pc:docMk/>
          <pc:sldMk cId="3719810499" sldId="1946"/>
        </pc:sldMkLst>
        <pc:spChg chg="mod">
          <ac:chgData name="Hua Mao" userId="5fca13bc-7b7d-4ae2-9495-b365bc678828" providerId="ADAL" clId="{2D1F0161-C5E4-4EBF-8F60-5C2B522EA0FB}" dt="2023-11-07T13:12:50.949" v="978"/>
          <ac:spMkLst>
            <pc:docMk/>
            <pc:sldMk cId="3719810499" sldId="1946"/>
            <ac:spMk id="2" creationId="{6C2E9DA1-7B53-3AAD-F0AF-DCC9CE91A0C6}"/>
          </ac:spMkLst>
        </pc:spChg>
        <pc:spChg chg="mod">
          <ac:chgData name="Hua Mao" userId="5fca13bc-7b7d-4ae2-9495-b365bc678828" providerId="ADAL" clId="{2D1F0161-C5E4-4EBF-8F60-5C2B522EA0FB}" dt="2023-11-07T13:14:36.815" v="993" actId="14100"/>
          <ac:spMkLst>
            <pc:docMk/>
            <pc:sldMk cId="3719810499" sldId="1946"/>
            <ac:spMk id="3" creationId="{E482C31F-030A-6A35-DAF0-BD2E05111A16}"/>
          </ac:spMkLst>
        </pc:spChg>
        <pc:picChg chg="add del mod">
          <ac:chgData name="Hua Mao" userId="5fca13bc-7b7d-4ae2-9495-b365bc678828" providerId="ADAL" clId="{2D1F0161-C5E4-4EBF-8F60-5C2B522EA0FB}" dt="2023-11-07T13:14:56.052" v="1000" actId="478"/>
          <ac:picMkLst>
            <pc:docMk/>
            <pc:sldMk cId="3719810499" sldId="1946"/>
            <ac:picMk id="5" creationId="{5BE28E44-C3BB-4D07-1B18-B469CEAA4D91}"/>
          </ac:picMkLst>
        </pc:picChg>
        <pc:picChg chg="add mod">
          <ac:chgData name="Hua Mao" userId="5fca13bc-7b7d-4ae2-9495-b365bc678828" providerId="ADAL" clId="{2D1F0161-C5E4-4EBF-8F60-5C2B522EA0FB}" dt="2023-11-07T13:17:34.054" v="1010" actId="14100"/>
          <ac:picMkLst>
            <pc:docMk/>
            <pc:sldMk cId="3719810499" sldId="1946"/>
            <ac:picMk id="7" creationId="{529DFEC6-4EF2-84CD-A8F9-A5C75B0D8B46}"/>
          </ac:picMkLst>
        </pc:picChg>
      </pc:sldChg>
      <pc:sldChg chg="addSp modSp new mod">
        <pc:chgData name="Hua Mao" userId="5fca13bc-7b7d-4ae2-9495-b365bc678828" providerId="ADAL" clId="{2D1F0161-C5E4-4EBF-8F60-5C2B522EA0FB}" dt="2023-11-07T13:18:27.464" v="1023" actId="1076"/>
        <pc:sldMkLst>
          <pc:docMk/>
          <pc:sldMk cId="2213191079" sldId="1947"/>
        </pc:sldMkLst>
        <pc:spChg chg="mod">
          <ac:chgData name="Hua Mao" userId="5fca13bc-7b7d-4ae2-9495-b365bc678828" providerId="ADAL" clId="{2D1F0161-C5E4-4EBF-8F60-5C2B522EA0FB}" dt="2023-11-07T13:17:48.468" v="1015" actId="1076"/>
          <ac:spMkLst>
            <pc:docMk/>
            <pc:sldMk cId="2213191079" sldId="1947"/>
            <ac:spMk id="2" creationId="{D9A7117C-3E9F-5CBA-408F-880F642181B3}"/>
          </ac:spMkLst>
        </pc:spChg>
        <pc:spChg chg="mod">
          <ac:chgData name="Hua Mao" userId="5fca13bc-7b7d-4ae2-9495-b365bc678828" providerId="ADAL" clId="{2D1F0161-C5E4-4EBF-8F60-5C2B522EA0FB}" dt="2023-11-07T13:18:11.102" v="1020" actId="207"/>
          <ac:spMkLst>
            <pc:docMk/>
            <pc:sldMk cId="2213191079" sldId="1947"/>
            <ac:spMk id="3" creationId="{AA1CADEF-9ADB-959E-3789-872AAF895734}"/>
          </ac:spMkLst>
        </pc:spChg>
        <pc:picChg chg="add mod">
          <ac:chgData name="Hua Mao" userId="5fca13bc-7b7d-4ae2-9495-b365bc678828" providerId="ADAL" clId="{2D1F0161-C5E4-4EBF-8F60-5C2B522EA0FB}" dt="2023-11-07T13:18:27.464" v="1023" actId="1076"/>
          <ac:picMkLst>
            <pc:docMk/>
            <pc:sldMk cId="2213191079" sldId="1947"/>
            <ac:picMk id="6" creationId="{E4EDC8E7-6482-0EAF-A597-E076E3227F71}"/>
          </ac:picMkLst>
        </pc:picChg>
      </pc:sldChg>
    </pc:docChg>
  </pc:docChgLst>
  <pc:docChgLst>
    <pc:chgData name="Hua Mao" userId="5fca13bc-7b7d-4ae2-9495-b365bc678828" providerId="ADAL" clId="{837FCBDF-5395-4093-93DC-A1799479ECB7}"/>
    <pc:docChg chg="undo custSel addSld delSld modSld modMainMaster">
      <pc:chgData name="Hua Mao" userId="5fca13bc-7b7d-4ae2-9495-b365bc678828" providerId="ADAL" clId="{837FCBDF-5395-4093-93DC-A1799479ECB7}" dt="2023-10-09T11:15:51.780" v="628" actId="1076"/>
      <pc:docMkLst>
        <pc:docMk/>
      </pc:docMkLst>
      <pc:sldChg chg="modSp mod">
        <pc:chgData name="Hua Mao" userId="5fca13bc-7b7d-4ae2-9495-b365bc678828" providerId="ADAL" clId="{837FCBDF-5395-4093-93DC-A1799479ECB7}" dt="2023-10-09T10:32:12.646" v="61" actId="6549"/>
        <pc:sldMkLst>
          <pc:docMk/>
          <pc:sldMk cId="2177736128" sldId="256"/>
        </pc:sldMkLst>
        <pc:spChg chg="mod">
          <ac:chgData name="Hua Mao" userId="5fca13bc-7b7d-4ae2-9495-b365bc678828" providerId="ADAL" clId="{837FCBDF-5395-4093-93DC-A1799479ECB7}" dt="2023-10-09T10:32:06.550" v="60"/>
          <ac:spMkLst>
            <pc:docMk/>
            <pc:sldMk cId="2177736128" sldId="256"/>
            <ac:spMk id="2" creationId="{419BC871-39D1-43BA-B616-8902CED45E6C}"/>
          </ac:spMkLst>
        </pc:spChg>
        <pc:spChg chg="mod">
          <ac:chgData name="Hua Mao" userId="5fca13bc-7b7d-4ae2-9495-b365bc678828" providerId="ADAL" clId="{837FCBDF-5395-4093-93DC-A1799479ECB7}" dt="2023-10-09T10:32:12.646" v="61" actId="6549"/>
          <ac:spMkLst>
            <pc:docMk/>
            <pc:sldMk cId="2177736128" sldId="256"/>
            <ac:spMk id="3" creationId="{C328650C-FDF3-4D1E-9800-4436467DA795}"/>
          </ac:spMkLst>
        </pc:spChg>
      </pc:sldChg>
      <pc:sldChg chg="del">
        <pc:chgData name="Hua Mao" userId="5fca13bc-7b7d-4ae2-9495-b365bc678828" providerId="ADAL" clId="{837FCBDF-5395-4093-93DC-A1799479ECB7}" dt="2023-10-09T10:29:53.049" v="0" actId="47"/>
        <pc:sldMkLst>
          <pc:docMk/>
          <pc:sldMk cId="2522760265" sldId="262"/>
        </pc:sldMkLst>
      </pc:sldChg>
      <pc:sldChg chg="del">
        <pc:chgData name="Hua Mao" userId="5fca13bc-7b7d-4ae2-9495-b365bc678828" providerId="ADAL" clId="{837FCBDF-5395-4093-93DC-A1799479ECB7}" dt="2023-10-09T10:29:53.049" v="0" actId="47"/>
        <pc:sldMkLst>
          <pc:docMk/>
          <pc:sldMk cId="0" sldId="264"/>
        </pc:sldMkLst>
      </pc:sldChg>
      <pc:sldChg chg="del">
        <pc:chgData name="Hua Mao" userId="5fca13bc-7b7d-4ae2-9495-b365bc678828" providerId="ADAL" clId="{837FCBDF-5395-4093-93DC-A1799479ECB7}" dt="2023-10-09T10:29:53.049" v="0" actId="47"/>
        <pc:sldMkLst>
          <pc:docMk/>
          <pc:sldMk cId="1384421834" sldId="265"/>
        </pc:sldMkLst>
      </pc:sldChg>
      <pc:sldChg chg="del">
        <pc:chgData name="Hua Mao" userId="5fca13bc-7b7d-4ae2-9495-b365bc678828" providerId="ADAL" clId="{837FCBDF-5395-4093-93DC-A1799479ECB7}" dt="2023-10-09T10:29:53.049" v="0" actId="47"/>
        <pc:sldMkLst>
          <pc:docMk/>
          <pc:sldMk cId="1882272728" sldId="267"/>
        </pc:sldMkLst>
      </pc:sldChg>
      <pc:sldChg chg="del">
        <pc:chgData name="Hua Mao" userId="5fca13bc-7b7d-4ae2-9495-b365bc678828" providerId="ADAL" clId="{837FCBDF-5395-4093-93DC-A1799479ECB7}" dt="2023-10-09T10:29:53.049" v="0" actId="47"/>
        <pc:sldMkLst>
          <pc:docMk/>
          <pc:sldMk cId="2051596260" sldId="268"/>
        </pc:sldMkLst>
      </pc:sldChg>
      <pc:sldChg chg="del">
        <pc:chgData name="Hua Mao" userId="5fca13bc-7b7d-4ae2-9495-b365bc678828" providerId="ADAL" clId="{837FCBDF-5395-4093-93DC-A1799479ECB7}" dt="2023-10-09T10:29:53.049" v="0" actId="47"/>
        <pc:sldMkLst>
          <pc:docMk/>
          <pc:sldMk cId="337846475" sldId="269"/>
        </pc:sldMkLst>
      </pc:sldChg>
      <pc:sldChg chg="del">
        <pc:chgData name="Hua Mao" userId="5fca13bc-7b7d-4ae2-9495-b365bc678828" providerId="ADAL" clId="{837FCBDF-5395-4093-93DC-A1799479ECB7}" dt="2023-10-09T10:29:53.049" v="0" actId="47"/>
        <pc:sldMkLst>
          <pc:docMk/>
          <pc:sldMk cId="0" sldId="270"/>
        </pc:sldMkLst>
      </pc:sldChg>
      <pc:sldChg chg="del">
        <pc:chgData name="Hua Mao" userId="5fca13bc-7b7d-4ae2-9495-b365bc678828" providerId="ADAL" clId="{837FCBDF-5395-4093-93DC-A1799479ECB7}" dt="2023-10-09T10:29:53.049" v="0" actId="47"/>
        <pc:sldMkLst>
          <pc:docMk/>
          <pc:sldMk cId="1531468278" sldId="310"/>
        </pc:sldMkLst>
      </pc:sldChg>
      <pc:sldChg chg="del">
        <pc:chgData name="Hua Mao" userId="5fca13bc-7b7d-4ae2-9495-b365bc678828" providerId="ADAL" clId="{837FCBDF-5395-4093-93DC-A1799479ECB7}" dt="2023-10-09T10:29:53.049" v="0" actId="47"/>
        <pc:sldMkLst>
          <pc:docMk/>
          <pc:sldMk cId="4030782858" sldId="311"/>
        </pc:sldMkLst>
      </pc:sldChg>
      <pc:sldChg chg="del">
        <pc:chgData name="Hua Mao" userId="5fca13bc-7b7d-4ae2-9495-b365bc678828" providerId="ADAL" clId="{837FCBDF-5395-4093-93DC-A1799479ECB7}" dt="2023-10-09T10:29:53.049" v="0" actId="47"/>
        <pc:sldMkLst>
          <pc:docMk/>
          <pc:sldMk cId="3133286388" sldId="312"/>
        </pc:sldMkLst>
      </pc:sldChg>
      <pc:sldChg chg="del">
        <pc:chgData name="Hua Mao" userId="5fca13bc-7b7d-4ae2-9495-b365bc678828" providerId="ADAL" clId="{837FCBDF-5395-4093-93DC-A1799479ECB7}" dt="2023-10-09T10:29:53.049" v="0" actId="47"/>
        <pc:sldMkLst>
          <pc:docMk/>
          <pc:sldMk cId="3682087518" sldId="314"/>
        </pc:sldMkLst>
      </pc:sldChg>
      <pc:sldChg chg="del">
        <pc:chgData name="Hua Mao" userId="5fca13bc-7b7d-4ae2-9495-b365bc678828" providerId="ADAL" clId="{837FCBDF-5395-4093-93DC-A1799479ECB7}" dt="2023-10-09T10:29:53.049" v="0" actId="47"/>
        <pc:sldMkLst>
          <pc:docMk/>
          <pc:sldMk cId="3791284181" sldId="316"/>
        </pc:sldMkLst>
      </pc:sldChg>
      <pc:sldChg chg="del">
        <pc:chgData name="Hua Mao" userId="5fca13bc-7b7d-4ae2-9495-b365bc678828" providerId="ADAL" clId="{837FCBDF-5395-4093-93DC-A1799479ECB7}" dt="2023-10-09T10:29:53.049" v="0" actId="47"/>
        <pc:sldMkLst>
          <pc:docMk/>
          <pc:sldMk cId="3708663253" sldId="317"/>
        </pc:sldMkLst>
      </pc:sldChg>
      <pc:sldChg chg="del">
        <pc:chgData name="Hua Mao" userId="5fca13bc-7b7d-4ae2-9495-b365bc678828" providerId="ADAL" clId="{837FCBDF-5395-4093-93DC-A1799479ECB7}" dt="2023-10-09T10:29:53.049" v="0" actId="47"/>
        <pc:sldMkLst>
          <pc:docMk/>
          <pc:sldMk cId="1691038931" sldId="319"/>
        </pc:sldMkLst>
      </pc:sldChg>
      <pc:sldChg chg="del">
        <pc:chgData name="Hua Mao" userId="5fca13bc-7b7d-4ae2-9495-b365bc678828" providerId="ADAL" clId="{837FCBDF-5395-4093-93DC-A1799479ECB7}" dt="2023-10-09T10:29:53.049" v="0" actId="47"/>
        <pc:sldMkLst>
          <pc:docMk/>
          <pc:sldMk cId="1796568973" sldId="328"/>
        </pc:sldMkLst>
      </pc:sldChg>
      <pc:sldChg chg="del">
        <pc:chgData name="Hua Mao" userId="5fca13bc-7b7d-4ae2-9495-b365bc678828" providerId="ADAL" clId="{837FCBDF-5395-4093-93DC-A1799479ECB7}" dt="2023-10-09T10:29:53.049" v="0" actId="47"/>
        <pc:sldMkLst>
          <pc:docMk/>
          <pc:sldMk cId="2190466125" sldId="330"/>
        </pc:sldMkLst>
      </pc:sldChg>
      <pc:sldChg chg="del">
        <pc:chgData name="Hua Mao" userId="5fca13bc-7b7d-4ae2-9495-b365bc678828" providerId="ADAL" clId="{837FCBDF-5395-4093-93DC-A1799479ECB7}" dt="2023-10-09T10:29:53.049" v="0" actId="47"/>
        <pc:sldMkLst>
          <pc:docMk/>
          <pc:sldMk cId="1021197532" sldId="331"/>
        </pc:sldMkLst>
      </pc:sldChg>
      <pc:sldChg chg="del">
        <pc:chgData name="Hua Mao" userId="5fca13bc-7b7d-4ae2-9495-b365bc678828" providerId="ADAL" clId="{837FCBDF-5395-4093-93DC-A1799479ECB7}" dt="2023-10-09T10:29:53.049" v="0" actId="47"/>
        <pc:sldMkLst>
          <pc:docMk/>
          <pc:sldMk cId="2807470648" sldId="332"/>
        </pc:sldMkLst>
      </pc:sldChg>
      <pc:sldChg chg="del">
        <pc:chgData name="Hua Mao" userId="5fca13bc-7b7d-4ae2-9495-b365bc678828" providerId="ADAL" clId="{837FCBDF-5395-4093-93DC-A1799479ECB7}" dt="2023-10-09T10:29:53.049" v="0" actId="47"/>
        <pc:sldMkLst>
          <pc:docMk/>
          <pc:sldMk cId="1352293941" sldId="357"/>
        </pc:sldMkLst>
      </pc:sldChg>
      <pc:sldChg chg="modSp mod">
        <pc:chgData name="Hua Mao" userId="5fca13bc-7b7d-4ae2-9495-b365bc678828" providerId="ADAL" clId="{837FCBDF-5395-4093-93DC-A1799479ECB7}" dt="2023-10-09T10:33:03.847" v="82" actId="6549"/>
        <pc:sldMkLst>
          <pc:docMk/>
          <pc:sldMk cId="1348478424" sldId="358"/>
        </pc:sldMkLst>
        <pc:spChg chg="mod">
          <ac:chgData name="Hua Mao" userId="5fca13bc-7b7d-4ae2-9495-b365bc678828" providerId="ADAL" clId="{837FCBDF-5395-4093-93DC-A1799479ECB7}" dt="2023-10-09T10:32:50.697" v="80" actId="20577"/>
          <ac:spMkLst>
            <pc:docMk/>
            <pc:sldMk cId="1348478424" sldId="358"/>
            <ac:spMk id="2" creationId="{09E722EF-1A33-43FC-A1FC-B6082D49CB24}"/>
          </ac:spMkLst>
        </pc:spChg>
        <pc:spChg chg="mod">
          <ac:chgData name="Hua Mao" userId="5fca13bc-7b7d-4ae2-9495-b365bc678828" providerId="ADAL" clId="{837FCBDF-5395-4093-93DC-A1799479ECB7}" dt="2023-10-09T10:33:03.847" v="82" actId="6549"/>
          <ac:spMkLst>
            <pc:docMk/>
            <pc:sldMk cId="1348478424" sldId="358"/>
            <ac:spMk id="3" creationId="{933A324F-94CC-427F-8408-6E71FD34AE2D}"/>
          </ac:spMkLst>
        </pc:spChg>
      </pc:sldChg>
      <pc:sldChg chg="del">
        <pc:chgData name="Hua Mao" userId="5fca13bc-7b7d-4ae2-9495-b365bc678828" providerId="ADAL" clId="{837FCBDF-5395-4093-93DC-A1799479ECB7}" dt="2023-10-09T10:29:53.049" v="0" actId="47"/>
        <pc:sldMkLst>
          <pc:docMk/>
          <pc:sldMk cId="655820615" sldId="359"/>
        </pc:sldMkLst>
      </pc:sldChg>
      <pc:sldChg chg="del">
        <pc:chgData name="Hua Mao" userId="5fca13bc-7b7d-4ae2-9495-b365bc678828" providerId="ADAL" clId="{837FCBDF-5395-4093-93DC-A1799479ECB7}" dt="2023-10-09T10:29:53.049" v="0" actId="47"/>
        <pc:sldMkLst>
          <pc:docMk/>
          <pc:sldMk cId="1295461340" sldId="362"/>
        </pc:sldMkLst>
      </pc:sldChg>
      <pc:sldChg chg="del">
        <pc:chgData name="Hua Mao" userId="5fca13bc-7b7d-4ae2-9495-b365bc678828" providerId="ADAL" clId="{837FCBDF-5395-4093-93DC-A1799479ECB7}" dt="2023-10-09T10:29:53.049" v="0" actId="47"/>
        <pc:sldMkLst>
          <pc:docMk/>
          <pc:sldMk cId="4041002652" sldId="363"/>
        </pc:sldMkLst>
      </pc:sldChg>
      <pc:sldChg chg="del">
        <pc:chgData name="Hua Mao" userId="5fca13bc-7b7d-4ae2-9495-b365bc678828" providerId="ADAL" clId="{837FCBDF-5395-4093-93DC-A1799479ECB7}" dt="2023-10-09T10:29:53.049" v="0" actId="47"/>
        <pc:sldMkLst>
          <pc:docMk/>
          <pc:sldMk cId="986006315" sldId="364"/>
        </pc:sldMkLst>
      </pc:sldChg>
      <pc:sldChg chg="del">
        <pc:chgData name="Hua Mao" userId="5fca13bc-7b7d-4ae2-9495-b365bc678828" providerId="ADAL" clId="{837FCBDF-5395-4093-93DC-A1799479ECB7}" dt="2023-10-09T10:29:53.049" v="0" actId="47"/>
        <pc:sldMkLst>
          <pc:docMk/>
          <pc:sldMk cId="867886308" sldId="365"/>
        </pc:sldMkLst>
      </pc:sldChg>
      <pc:sldChg chg="del">
        <pc:chgData name="Hua Mao" userId="5fca13bc-7b7d-4ae2-9495-b365bc678828" providerId="ADAL" clId="{837FCBDF-5395-4093-93DC-A1799479ECB7}" dt="2023-10-09T10:29:53.049" v="0" actId="47"/>
        <pc:sldMkLst>
          <pc:docMk/>
          <pc:sldMk cId="3711685158" sldId="367"/>
        </pc:sldMkLst>
      </pc:sldChg>
      <pc:sldChg chg="del">
        <pc:chgData name="Hua Mao" userId="5fca13bc-7b7d-4ae2-9495-b365bc678828" providerId="ADAL" clId="{837FCBDF-5395-4093-93DC-A1799479ECB7}" dt="2023-10-09T10:29:53.049" v="0" actId="47"/>
        <pc:sldMkLst>
          <pc:docMk/>
          <pc:sldMk cId="1227263827" sldId="368"/>
        </pc:sldMkLst>
      </pc:sldChg>
      <pc:sldChg chg="add del">
        <pc:chgData name="Hua Mao" userId="5fca13bc-7b7d-4ae2-9495-b365bc678828" providerId="ADAL" clId="{837FCBDF-5395-4093-93DC-A1799479ECB7}" dt="2023-10-09T10:33:07.293" v="83" actId="47"/>
        <pc:sldMkLst>
          <pc:docMk/>
          <pc:sldMk cId="4244671936" sldId="1778"/>
        </pc:sldMkLst>
      </pc:sldChg>
      <pc:sldChg chg="modSp add mod modClrScheme chgLayout">
        <pc:chgData name="Hua Mao" userId="5fca13bc-7b7d-4ae2-9495-b365bc678828" providerId="ADAL" clId="{837FCBDF-5395-4093-93DC-A1799479ECB7}" dt="2023-10-09T10:35:46.878" v="114" actId="255"/>
        <pc:sldMkLst>
          <pc:docMk/>
          <pc:sldMk cId="2727428814" sldId="1885"/>
        </pc:sldMkLst>
        <pc:spChg chg="mod ord">
          <ac:chgData name="Hua Mao" userId="5fca13bc-7b7d-4ae2-9495-b365bc678828" providerId="ADAL" clId="{837FCBDF-5395-4093-93DC-A1799479ECB7}" dt="2023-10-09T10:34:18.378" v="106" actId="1076"/>
          <ac:spMkLst>
            <pc:docMk/>
            <pc:sldMk cId="2727428814" sldId="1885"/>
            <ac:spMk id="6" creationId="{8E35153A-7CF3-4A72-A493-1FD6EEF90D07}"/>
          </ac:spMkLst>
        </pc:spChg>
        <pc:spChg chg="mod ord">
          <ac:chgData name="Hua Mao" userId="5fca13bc-7b7d-4ae2-9495-b365bc678828" providerId="ADAL" clId="{837FCBDF-5395-4093-93DC-A1799479ECB7}" dt="2023-10-09T10:35:46.878" v="114" actId="255"/>
          <ac:spMkLst>
            <pc:docMk/>
            <pc:sldMk cId="2727428814" sldId="1885"/>
            <ac:spMk id="7" creationId="{AF45012D-E680-46E7-9FA4-56610DFE00B1}"/>
          </ac:spMkLst>
        </pc:spChg>
      </pc:sldChg>
      <pc:sldChg chg="addSp delSp modSp add mod modClrScheme chgLayout">
        <pc:chgData name="Hua Mao" userId="5fca13bc-7b7d-4ae2-9495-b365bc678828" providerId="ADAL" clId="{837FCBDF-5395-4093-93DC-A1799479ECB7}" dt="2023-10-09T10:49:54.062" v="314" actId="20577"/>
        <pc:sldMkLst>
          <pc:docMk/>
          <pc:sldMk cId="1157248776" sldId="1914"/>
        </pc:sldMkLst>
        <pc:spChg chg="mod ord">
          <ac:chgData name="Hua Mao" userId="5fca13bc-7b7d-4ae2-9495-b365bc678828" providerId="ADAL" clId="{837FCBDF-5395-4093-93DC-A1799479ECB7}" dt="2023-10-09T10:34:03.124" v="97" actId="27636"/>
          <ac:spMkLst>
            <pc:docMk/>
            <pc:sldMk cId="1157248776" sldId="1914"/>
            <ac:spMk id="2" creationId="{186003B6-8470-6AEF-A592-163E8329105A}"/>
          </ac:spMkLst>
        </pc:spChg>
        <pc:spChg chg="mod ord">
          <ac:chgData name="Hua Mao" userId="5fca13bc-7b7d-4ae2-9495-b365bc678828" providerId="ADAL" clId="{837FCBDF-5395-4093-93DC-A1799479ECB7}" dt="2023-10-09T10:34:03.124" v="96" actId="27636"/>
          <ac:spMkLst>
            <pc:docMk/>
            <pc:sldMk cId="1157248776" sldId="1914"/>
            <ac:spMk id="3" creationId="{183BC325-8C99-B85F-0173-9A98879D1C52}"/>
          </ac:spMkLst>
        </pc:spChg>
        <pc:spChg chg="mod">
          <ac:chgData name="Hua Mao" userId="5fca13bc-7b7d-4ae2-9495-b365bc678828" providerId="ADAL" clId="{837FCBDF-5395-4093-93DC-A1799479ECB7}" dt="2023-10-09T10:49:54.062" v="314" actId="20577"/>
          <ac:spMkLst>
            <pc:docMk/>
            <pc:sldMk cId="1157248776" sldId="1914"/>
            <ac:spMk id="7" creationId="{DBD1B67C-BE7D-3358-CBDE-5B188D372D87}"/>
          </ac:spMkLst>
        </pc:spChg>
        <pc:graphicFrameChg chg="add del">
          <ac:chgData name="Hua Mao" userId="5fca13bc-7b7d-4ae2-9495-b365bc678828" providerId="ADAL" clId="{837FCBDF-5395-4093-93DC-A1799479ECB7}" dt="2023-10-09T10:45:11.326" v="225" actId="3680"/>
          <ac:graphicFrameMkLst>
            <pc:docMk/>
            <pc:sldMk cId="1157248776" sldId="1914"/>
            <ac:graphicFrameMk id="4" creationId="{C227B9E6-7363-3259-33ED-7121FD1C1CF8}"/>
          </ac:graphicFrameMkLst>
        </pc:graphicFrameChg>
        <pc:graphicFrameChg chg="add del">
          <ac:chgData name="Hua Mao" userId="5fca13bc-7b7d-4ae2-9495-b365bc678828" providerId="ADAL" clId="{837FCBDF-5395-4093-93DC-A1799479ECB7}" dt="2023-10-09T10:45:33.048" v="227" actId="478"/>
          <ac:graphicFrameMkLst>
            <pc:docMk/>
            <pc:sldMk cId="1157248776" sldId="1914"/>
            <ac:graphicFrameMk id="6" creationId="{6798CA46-B935-6635-DFE6-A301AD940AE2}"/>
          </ac:graphicFrameMkLst>
        </pc:graphicFrameChg>
        <pc:graphicFrameChg chg="add mod modGraphic">
          <ac:chgData name="Hua Mao" userId="5fca13bc-7b7d-4ae2-9495-b365bc678828" providerId="ADAL" clId="{837FCBDF-5395-4093-93DC-A1799479ECB7}" dt="2023-10-09T10:49:01.742" v="302" actId="20577"/>
          <ac:graphicFrameMkLst>
            <pc:docMk/>
            <pc:sldMk cId="1157248776" sldId="1914"/>
            <ac:graphicFrameMk id="8" creationId="{8DD50A7E-1C53-3DB7-B0A1-8820AF3B1C19}"/>
          </ac:graphicFrameMkLst>
        </pc:graphicFrameChg>
        <pc:graphicFrameChg chg="add del mod">
          <ac:chgData name="Hua Mao" userId="5fca13bc-7b7d-4ae2-9495-b365bc678828" providerId="ADAL" clId="{837FCBDF-5395-4093-93DC-A1799479ECB7}" dt="2023-10-09T10:48:12.673" v="276" actId="478"/>
          <ac:graphicFrameMkLst>
            <pc:docMk/>
            <pc:sldMk cId="1157248776" sldId="1914"/>
            <ac:graphicFrameMk id="9" creationId="{33F1DD61-FF74-A56E-0649-5725FFCFC70F}"/>
          </ac:graphicFrameMkLst>
        </pc:graphicFrameChg>
        <pc:picChg chg="del mod">
          <ac:chgData name="Hua Mao" userId="5fca13bc-7b7d-4ae2-9495-b365bc678828" providerId="ADAL" clId="{837FCBDF-5395-4093-93DC-A1799479ECB7}" dt="2023-10-09T10:49:03.943" v="303" actId="478"/>
          <ac:picMkLst>
            <pc:docMk/>
            <pc:sldMk cId="1157248776" sldId="1914"/>
            <ac:picMk id="5" creationId="{DDD47040-E58F-7131-6029-B51D1A2B866A}"/>
          </ac:picMkLst>
        </pc:picChg>
      </pc:sldChg>
      <pc:sldChg chg="modSp add mod modClrScheme chgLayout">
        <pc:chgData name="Hua Mao" userId="5fca13bc-7b7d-4ae2-9495-b365bc678828" providerId="ADAL" clId="{837FCBDF-5395-4093-93DC-A1799479ECB7}" dt="2023-10-09T10:37:55.270" v="123" actId="948"/>
        <pc:sldMkLst>
          <pc:docMk/>
          <pc:sldMk cId="2443791317" sldId="1915"/>
        </pc:sldMkLst>
        <pc:spChg chg="mod ord">
          <ac:chgData name="Hua Mao" userId="5fca13bc-7b7d-4ae2-9495-b365bc678828" providerId="ADAL" clId="{837FCBDF-5395-4093-93DC-A1799479ECB7}" dt="2023-10-09T10:34:03.072" v="88" actId="27636"/>
          <ac:spMkLst>
            <pc:docMk/>
            <pc:sldMk cId="2443791317" sldId="1915"/>
            <ac:spMk id="6" creationId="{8E35153A-7CF3-4A72-A493-1FD6EEF90D07}"/>
          </ac:spMkLst>
        </pc:spChg>
        <pc:spChg chg="mod ord">
          <ac:chgData name="Hua Mao" userId="5fca13bc-7b7d-4ae2-9495-b365bc678828" providerId="ADAL" clId="{837FCBDF-5395-4093-93DC-A1799479ECB7}" dt="2023-10-09T10:37:55.270" v="123" actId="948"/>
          <ac:spMkLst>
            <pc:docMk/>
            <pc:sldMk cId="2443791317" sldId="1915"/>
            <ac:spMk id="7" creationId="{AF45012D-E680-46E7-9FA4-56610DFE00B1}"/>
          </ac:spMkLst>
        </pc:spChg>
      </pc:sldChg>
      <pc:sldChg chg="modSp add mod modClrScheme chgLayout">
        <pc:chgData name="Hua Mao" userId="5fca13bc-7b7d-4ae2-9495-b365bc678828" providerId="ADAL" clId="{837FCBDF-5395-4093-93DC-A1799479ECB7}" dt="2023-10-09T10:42:09.687" v="159" actId="207"/>
        <pc:sldMkLst>
          <pc:docMk/>
          <pc:sldMk cId="2570770133" sldId="1916"/>
        </pc:sldMkLst>
        <pc:spChg chg="mod ord">
          <ac:chgData name="Hua Mao" userId="5fca13bc-7b7d-4ae2-9495-b365bc678828" providerId="ADAL" clId="{837FCBDF-5395-4093-93DC-A1799479ECB7}" dt="2023-10-09T10:34:03.122" v="94" actId="27636"/>
          <ac:spMkLst>
            <pc:docMk/>
            <pc:sldMk cId="2570770133" sldId="1916"/>
            <ac:spMk id="6" creationId="{8E35153A-7CF3-4A72-A493-1FD6EEF90D07}"/>
          </ac:spMkLst>
        </pc:spChg>
        <pc:spChg chg="mod ord">
          <ac:chgData name="Hua Mao" userId="5fca13bc-7b7d-4ae2-9495-b365bc678828" providerId="ADAL" clId="{837FCBDF-5395-4093-93DC-A1799479ECB7}" dt="2023-10-09T10:42:09.687" v="159" actId="207"/>
          <ac:spMkLst>
            <pc:docMk/>
            <pc:sldMk cId="2570770133" sldId="1916"/>
            <ac:spMk id="7" creationId="{AF45012D-E680-46E7-9FA4-56610DFE00B1}"/>
          </ac:spMkLst>
        </pc:spChg>
      </pc:sldChg>
      <pc:sldChg chg="modSp add mod modClrScheme chgLayout">
        <pc:chgData name="Hua Mao" userId="5fca13bc-7b7d-4ae2-9495-b365bc678828" providerId="ADAL" clId="{837FCBDF-5395-4093-93DC-A1799479ECB7}" dt="2023-10-09T10:44:33.205" v="220" actId="6549"/>
        <pc:sldMkLst>
          <pc:docMk/>
          <pc:sldMk cId="3404249895" sldId="1918"/>
        </pc:sldMkLst>
        <pc:spChg chg="mod ord">
          <ac:chgData name="Hua Mao" userId="5fca13bc-7b7d-4ae2-9495-b365bc678828" providerId="ADAL" clId="{837FCBDF-5395-4093-93DC-A1799479ECB7}" dt="2023-10-09T10:34:03.124" v="95" actId="27636"/>
          <ac:spMkLst>
            <pc:docMk/>
            <pc:sldMk cId="3404249895" sldId="1918"/>
            <ac:spMk id="6" creationId="{8E35153A-7CF3-4A72-A493-1FD6EEF90D07}"/>
          </ac:spMkLst>
        </pc:spChg>
        <pc:spChg chg="mod ord">
          <ac:chgData name="Hua Mao" userId="5fca13bc-7b7d-4ae2-9495-b365bc678828" providerId="ADAL" clId="{837FCBDF-5395-4093-93DC-A1799479ECB7}" dt="2023-10-09T10:44:33.205" v="220" actId="6549"/>
          <ac:spMkLst>
            <pc:docMk/>
            <pc:sldMk cId="3404249895" sldId="1918"/>
            <ac:spMk id="7" creationId="{AF45012D-E680-46E7-9FA4-56610DFE00B1}"/>
          </ac:spMkLst>
        </pc:spChg>
      </pc:sldChg>
      <pc:sldChg chg="addSp delSp modSp add mod modClrScheme chgLayout">
        <pc:chgData name="Hua Mao" userId="5fca13bc-7b7d-4ae2-9495-b365bc678828" providerId="ADAL" clId="{837FCBDF-5395-4093-93DC-A1799479ECB7}" dt="2023-10-09T10:55:04.433" v="334" actId="1076"/>
        <pc:sldMkLst>
          <pc:docMk/>
          <pc:sldMk cId="2320660488" sldId="1919"/>
        </pc:sldMkLst>
        <pc:spChg chg="del mod ord">
          <ac:chgData name="Hua Mao" userId="5fca13bc-7b7d-4ae2-9495-b365bc678828" providerId="ADAL" clId="{837FCBDF-5395-4093-93DC-A1799479ECB7}" dt="2023-10-09T10:34:03.072" v="87" actId="700"/>
          <ac:spMkLst>
            <pc:docMk/>
            <pc:sldMk cId="2320660488" sldId="1919"/>
            <ac:spMk id="2" creationId="{AE495BDD-E176-27AE-BA92-6966E6C5FD25}"/>
          </ac:spMkLst>
        </pc:spChg>
        <pc:spChg chg="mod ord">
          <ac:chgData name="Hua Mao" userId="5fca13bc-7b7d-4ae2-9495-b365bc678828" providerId="ADAL" clId="{837FCBDF-5395-4093-93DC-A1799479ECB7}" dt="2023-10-09T10:52:25.011" v="327" actId="6549"/>
          <ac:spMkLst>
            <pc:docMk/>
            <pc:sldMk cId="2320660488" sldId="1919"/>
            <ac:spMk id="3" creationId="{ED0473D0-C78D-AE14-EEE3-4648FD4DF50E}"/>
          </ac:spMkLst>
        </pc:spChg>
        <pc:spChg chg="add mod ord">
          <ac:chgData name="Hua Mao" userId="5fca13bc-7b7d-4ae2-9495-b365bc678828" providerId="ADAL" clId="{837FCBDF-5395-4093-93DC-A1799479ECB7}" dt="2023-10-09T10:50:23.141" v="321" actId="20577"/>
          <ac:spMkLst>
            <pc:docMk/>
            <pc:sldMk cId="2320660488" sldId="1919"/>
            <ac:spMk id="4" creationId="{C5B38B52-A2FD-2A72-A5A7-EF8E1F028F93}"/>
          </ac:spMkLst>
        </pc:spChg>
        <pc:graphicFrameChg chg="add mod modGraphic">
          <ac:chgData name="Hua Mao" userId="5fca13bc-7b7d-4ae2-9495-b365bc678828" providerId="ADAL" clId="{837FCBDF-5395-4093-93DC-A1799479ECB7}" dt="2023-10-09T10:55:02.862" v="333" actId="1076"/>
          <ac:graphicFrameMkLst>
            <pc:docMk/>
            <pc:sldMk cId="2320660488" sldId="1919"/>
            <ac:graphicFrameMk id="6" creationId="{D9399FB0-7D64-9DF7-C517-61B71FD21D36}"/>
          </ac:graphicFrameMkLst>
        </pc:graphicFrameChg>
        <pc:picChg chg="mod">
          <ac:chgData name="Hua Mao" userId="5fca13bc-7b7d-4ae2-9495-b365bc678828" providerId="ADAL" clId="{837FCBDF-5395-4093-93DC-A1799479ECB7}" dt="2023-10-09T10:55:04.433" v="334" actId="1076"/>
          <ac:picMkLst>
            <pc:docMk/>
            <pc:sldMk cId="2320660488" sldId="1919"/>
            <ac:picMk id="5" creationId="{66FD3BC2-F5CB-78F9-8BDC-8BCDA629F3F7}"/>
          </ac:picMkLst>
        </pc:picChg>
      </pc:sldChg>
      <pc:sldChg chg="addSp delSp modSp add mod modClrScheme chgLayout">
        <pc:chgData name="Hua Mao" userId="5fca13bc-7b7d-4ae2-9495-b365bc678828" providerId="ADAL" clId="{837FCBDF-5395-4093-93DC-A1799479ECB7}" dt="2023-10-09T10:57:16.045" v="402" actId="20577"/>
        <pc:sldMkLst>
          <pc:docMk/>
          <pc:sldMk cId="2089687577" sldId="1920"/>
        </pc:sldMkLst>
        <pc:spChg chg="del mod ord">
          <ac:chgData name="Hua Mao" userId="5fca13bc-7b7d-4ae2-9495-b365bc678828" providerId="ADAL" clId="{837FCBDF-5395-4093-93DC-A1799479ECB7}" dt="2023-10-09T10:34:03.072" v="87" actId="700"/>
          <ac:spMkLst>
            <pc:docMk/>
            <pc:sldMk cId="2089687577" sldId="1920"/>
            <ac:spMk id="2" creationId="{2490605A-4ADF-76C3-13D3-B544CBA82758}"/>
          </ac:spMkLst>
        </pc:spChg>
        <pc:spChg chg="del mod ord">
          <ac:chgData name="Hua Mao" userId="5fca13bc-7b7d-4ae2-9495-b365bc678828" providerId="ADAL" clId="{837FCBDF-5395-4093-93DC-A1799479ECB7}" dt="2023-10-09T10:34:03.072" v="87" actId="700"/>
          <ac:spMkLst>
            <pc:docMk/>
            <pc:sldMk cId="2089687577" sldId="1920"/>
            <ac:spMk id="3" creationId="{42E53B28-9BBB-A51C-951A-0CB87636887B}"/>
          </ac:spMkLst>
        </pc:spChg>
        <pc:spChg chg="add mod ord">
          <ac:chgData name="Hua Mao" userId="5fca13bc-7b7d-4ae2-9495-b365bc678828" providerId="ADAL" clId="{837FCBDF-5395-4093-93DC-A1799479ECB7}" dt="2023-10-09T10:57:16.045" v="402" actId="20577"/>
          <ac:spMkLst>
            <pc:docMk/>
            <pc:sldMk cId="2089687577" sldId="1920"/>
            <ac:spMk id="4" creationId="{0E8F5853-4A0C-DDBE-2A19-9D9132D366D5}"/>
          </ac:spMkLst>
        </pc:spChg>
        <pc:spChg chg="add mod ord">
          <ac:chgData name="Hua Mao" userId="5fca13bc-7b7d-4ae2-9495-b365bc678828" providerId="ADAL" clId="{837FCBDF-5395-4093-93DC-A1799479ECB7}" dt="2023-10-09T10:34:03.072" v="87" actId="700"/>
          <ac:spMkLst>
            <pc:docMk/>
            <pc:sldMk cId="2089687577" sldId="1920"/>
            <ac:spMk id="6" creationId="{D50661C1-5A93-91FB-AFA8-E610224A9BBC}"/>
          </ac:spMkLst>
        </pc:spChg>
        <pc:picChg chg="mod">
          <ac:chgData name="Hua Mao" userId="5fca13bc-7b7d-4ae2-9495-b365bc678828" providerId="ADAL" clId="{837FCBDF-5395-4093-93DC-A1799479ECB7}" dt="2023-10-09T10:57:00.968" v="359" actId="14100"/>
          <ac:picMkLst>
            <pc:docMk/>
            <pc:sldMk cId="2089687577" sldId="1920"/>
            <ac:picMk id="5" creationId="{3C04E968-B7CB-D18D-06BA-996F88FB3482}"/>
          </ac:picMkLst>
        </pc:picChg>
      </pc:sldChg>
      <pc:sldChg chg="addSp delSp modSp add mod modClrScheme chgLayout">
        <pc:chgData name="Hua Mao" userId="5fca13bc-7b7d-4ae2-9495-b365bc678828" providerId="ADAL" clId="{837FCBDF-5395-4093-93DC-A1799479ECB7}" dt="2023-10-09T11:15:51.780" v="628" actId="1076"/>
        <pc:sldMkLst>
          <pc:docMk/>
          <pc:sldMk cId="3195022193" sldId="1921"/>
        </pc:sldMkLst>
        <pc:spChg chg="del mod ord">
          <ac:chgData name="Hua Mao" userId="5fca13bc-7b7d-4ae2-9495-b365bc678828" providerId="ADAL" clId="{837FCBDF-5395-4093-93DC-A1799479ECB7}" dt="2023-10-09T10:34:03.072" v="87" actId="700"/>
          <ac:spMkLst>
            <pc:docMk/>
            <pc:sldMk cId="3195022193" sldId="1921"/>
            <ac:spMk id="2" creationId="{94BB420D-3DD2-24EE-D372-00C1914A5AC6}"/>
          </ac:spMkLst>
        </pc:spChg>
        <pc:spChg chg="del mod ord">
          <ac:chgData name="Hua Mao" userId="5fca13bc-7b7d-4ae2-9495-b365bc678828" providerId="ADAL" clId="{837FCBDF-5395-4093-93DC-A1799479ECB7}" dt="2023-10-09T10:34:03.072" v="87" actId="700"/>
          <ac:spMkLst>
            <pc:docMk/>
            <pc:sldMk cId="3195022193" sldId="1921"/>
            <ac:spMk id="3" creationId="{EDD6392B-E1CD-F7EE-E99F-24A9E324FBC5}"/>
          </ac:spMkLst>
        </pc:spChg>
        <pc:spChg chg="add mod ord">
          <ac:chgData name="Hua Mao" userId="5fca13bc-7b7d-4ae2-9495-b365bc678828" providerId="ADAL" clId="{837FCBDF-5395-4093-93DC-A1799479ECB7}" dt="2023-10-09T10:58:05.106" v="449" actId="20577"/>
          <ac:spMkLst>
            <pc:docMk/>
            <pc:sldMk cId="3195022193" sldId="1921"/>
            <ac:spMk id="4" creationId="{5B6DE6D0-5E87-C9DD-7E0F-48E515EAA259}"/>
          </ac:spMkLst>
        </pc:spChg>
        <pc:spChg chg="add mod ord">
          <ac:chgData name="Hua Mao" userId="5fca13bc-7b7d-4ae2-9495-b365bc678828" providerId="ADAL" clId="{837FCBDF-5395-4093-93DC-A1799479ECB7}" dt="2023-10-09T11:06:25.446" v="561" actId="12"/>
          <ac:spMkLst>
            <pc:docMk/>
            <pc:sldMk cId="3195022193" sldId="1921"/>
            <ac:spMk id="6" creationId="{1E48C5B9-1B35-CFC1-A01B-5ED8556AC86A}"/>
          </ac:spMkLst>
        </pc:spChg>
        <pc:graphicFrameChg chg="add mod modGraphic">
          <ac:chgData name="Hua Mao" userId="5fca13bc-7b7d-4ae2-9495-b365bc678828" providerId="ADAL" clId="{837FCBDF-5395-4093-93DC-A1799479ECB7}" dt="2023-10-09T11:15:49.536" v="627" actId="1076"/>
          <ac:graphicFrameMkLst>
            <pc:docMk/>
            <pc:sldMk cId="3195022193" sldId="1921"/>
            <ac:graphicFrameMk id="8" creationId="{2C475F27-FCBD-4028-C877-AADE81F25306}"/>
          </ac:graphicFrameMkLst>
        </pc:graphicFrameChg>
        <pc:picChg chg="del">
          <ac:chgData name="Hua Mao" userId="5fca13bc-7b7d-4ae2-9495-b365bc678828" providerId="ADAL" clId="{837FCBDF-5395-4093-93DC-A1799479ECB7}" dt="2023-10-09T10:58:30.426" v="451" actId="478"/>
          <ac:picMkLst>
            <pc:docMk/>
            <pc:sldMk cId="3195022193" sldId="1921"/>
            <ac:picMk id="5" creationId="{79E2C13A-4FD7-41CB-68F1-EA1436BE504F}"/>
          </ac:picMkLst>
        </pc:picChg>
        <pc:picChg chg="mod modCrop">
          <ac:chgData name="Hua Mao" userId="5fca13bc-7b7d-4ae2-9495-b365bc678828" providerId="ADAL" clId="{837FCBDF-5395-4093-93DC-A1799479ECB7}" dt="2023-10-09T11:15:51.780" v="628" actId="1076"/>
          <ac:picMkLst>
            <pc:docMk/>
            <pc:sldMk cId="3195022193" sldId="1921"/>
            <ac:picMk id="7" creationId="{E6F24F51-05BB-1409-AC44-254B0CCE6785}"/>
          </ac:picMkLst>
        </pc:picChg>
      </pc:sldChg>
      <pc:sldChg chg="modSp add mod modClrScheme chgLayout">
        <pc:chgData name="Hua Mao" userId="5fca13bc-7b7d-4ae2-9495-b365bc678828" providerId="ADAL" clId="{837FCBDF-5395-4093-93DC-A1799479ECB7}" dt="2023-10-09T11:07:54.112" v="570" actId="207"/>
        <pc:sldMkLst>
          <pc:docMk/>
          <pc:sldMk cId="493445110" sldId="1922"/>
        </pc:sldMkLst>
        <pc:spChg chg="mod ord">
          <ac:chgData name="Hua Mao" userId="5fca13bc-7b7d-4ae2-9495-b365bc678828" providerId="ADAL" clId="{837FCBDF-5395-4093-93DC-A1799479ECB7}" dt="2023-10-09T10:34:03.124" v="99" actId="27636"/>
          <ac:spMkLst>
            <pc:docMk/>
            <pc:sldMk cId="493445110" sldId="1922"/>
            <ac:spMk id="2" creationId="{E6A501F7-1866-EADE-36EE-8F35FE2EA6BF}"/>
          </ac:spMkLst>
        </pc:spChg>
        <pc:spChg chg="mod ord">
          <ac:chgData name="Hua Mao" userId="5fca13bc-7b7d-4ae2-9495-b365bc678828" providerId="ADAL" clId="{837FCBDF-5395-4093-93DC-A1799479ECB7}" dt="2023-10-09T11:07:54.112" v="570" actId="207"/>
          <ac:spMkLst>
            <pc:docMk/>
            <pc:sldMk cId="493445110" sldId="1922"/>
            <ac:spMk id="3" creationId="{32AA65BC-57EE-0FBC-9452-D910C9890736}"/>
          </ac:spMkLst>
        </pc:spChg>
      </pc:sldChg>
      <pc:sldChg chg="modSp add mod modClrScheme chgLayout">
        <pc:chgData name="Hua Mao" userId="5fca13bc-7b7d-4ae2-9495-b365bc678828" providerId="ADAL" clId="{837FCBDF-5395-4093-93DC-A1799479ECB7}" dt="2023-10-09T11:09:36.499" v="589" actId="1076"/>
        <pc:sldMkLst>
          <pc:docMk/>
          <pc:sldMk cId="4106191929" sldId="1923"/>
        </pc:sldMkLst>
        <pc:spChg chg="mod ord">
          <ac:chgData name="Hua Mao" userId="5fca13bc-7b7d-4ae2-9495-b365bc678828" providerId="ADAL" clId="{837FCBDF-5395-4093-93DC-A1799479ECB7}" dt="2023-10-09T11:09:31.456" v="587" actId="1076"/>
          <ac:spMkLst>
            <pc:docMk/>
            <pc:sldMk cId="4106191929" sldId="1923"/>
            <ac:spMk id="2" creationId="{022670E5-6606-BACE-31BF-729EA5B57E16}"/>
          </ac:spMkLst>
        </pc:spChg>
        <pc:spChg chg="mod ord">
          <ac:chgData name="Hua Mao" userId="5fca13bc-7b7d-4ae2-9495-b365bc678828" providerId="ADAL" clId="{837FCBDF-5395-4093-93DC-A1799479ECB7}" dt="2023-10-09T11:09:33.978" v="588" actId="1076"/>
          <ac:spMkLst>
            <pc:docMk/>
            <pc:sldMk cId="4106191929" sldId="1923"/>
            <ac:spMk id="3" creationId="{2591F50D-80B7-AF2A-A98A-736F607EF09A}"/>
          </ac:spMkLst>
        </pc:spChg>
        <pc:picChg chg="mod">
          <ac:chgData name="Hua Mao" userId="5fca13bc-7b7d-4ae2-9495-b365bc678828" providerId="ADAL" clId="{837FCBDF-5395-4093-93DC-A1799479ECB7}" dt="2023-10-09T11:09:36.499" v="589" actId="1076"/>
          <ac:picMkLst>
            <pc:docMk/>
            <pc:sldMk cId="4106191929" sldId="1923"/>
            <ac:picMk id="5" creationId="{875AC3D2-BA46-340B-2C42-AC3960E9EA21}"/>
          </ac:picMkLst>
        </pc:picChg>
      </pc:sldChg>
      <pc:sldChg chg="modSp add mod modClrScheme chgLayout">
        <pc:chgData name="Hua Mao" userId="5fca13bc-7b7d-4ae2-9495-b365bc678828" providerId="ADAL" clId="{837FCBDF-5395-4093-93DC-A1799479ECB7}" dt="2023-10-09T11:15:14.779" v="625" actId="948"/>
        <pc:sldMkLst>
          <pc:docMk/>
          <pc:sldMk cId="3261054133" sldId="1924"/>
        </pc:sldMkLst>
        <pc:spChg chg="mod ord">
          <ac:chgData name="Hua Mao" userId="5fca13bc-7b7d-4ae2-9495-b365bc678828" providerId="ADAL" clId="{837FCBDF-5395-4093-93DC-A1799479ECB7}" dt="2023-10-09T11:14:12.134" v="616" actId="1076"/>
          <ac:spMkLst>
            <pc:docMk/>
            <pc:sldMk cId="3261054133" sldId="1924"/>
            <ac:spMk id="2" creationId="{FDD2C80E-A8CD-40A7-D378-900FCF35E20D}"/>
          </ac:spMkLst>
        </pc:spChg>
        <pc:spChg chg="mod ord">
          <ac:chgData name="Hua Mao" userId="5fca13bc-7b7d-4ae2-9495-b365bc678828" providerId="ADAL" clId="{837FCBDF-5395-4093-93DC-A1799479ECB7}" dt="2023-10-09T11:15:14.779" v="625" actId="948"/>
          <ac:spMkLst>
            <pc:docMk/>
            <pc:sldMk cId="3261054133" sldId="1924"/>
            <ac:spMk id="3" creationId="{98FB2E4B-EEB5-9C8B-99E5-29FF5F4FD768}"/>
          </ac:spMkLst>
        </pc:spChg>
      </pc:sldChg>
      <pc:sldChg chg="addSp delSp modSp add mod modClrScheme chgLayout">
        <pc:chgData name="Hua Mao" userId="5fca13bc-7b7d-4ae2-9495-b365bc678828" providerId="ADAL" clId="{837FCBDF-5395-4093-93DC-A1799479ECB7}" dt="2023-10-09T10:38:14.021" v="129" actId="1076"/>
        <pc:sldMkLst>
          <pc:docMk/>
          <pc:sldMk cId="985129579" sldId="1926"/>
        </pc:sldMkLst>
        <pc:spChg chg="mod ord">
          <ac:chgData name="Hua Mao" userId="5fca13bc-7b7d-4ae2-9495-b365bc678828" providerId="ADAL" clId="{837FCBDF-5395-4093-93DC-A1799479ECB7}" dt="2023-10-09T10:34:03.099" v="89" actId="27636"/>
          <ac:spMkLst>
            <pc:docMk/>
            <pc:sldMk cId="985129579" sldId="1926"/>
            <ac:spMk id="2" creationId="{D8919197-EA25-8E10-99EE-C53CF4E40EEB}"/>
          </ac:spMkLst>
        </pc:spChg>
        <pc:spChg chg="add del mod ord">
          <ac:chgData name="Hua Mao" userId="5fca13bc-7b7d-4ae2-9495-b365bc678828" providerId="ADAL" clId="{837FCBDF-5395-4093-93DC-A1799479ECB7}" dt="2023-10-09T10:38:08.878" v="126" actId="478"/>
          <ac:spMkLst>
            <pc:docMk/>
            <pc:sldMk cId="985129579" sldId="1926"/>
            <ac:spMk id="3" creationId="{D0B93168-7E28-177F-5F09-C3E236FF632E}"/>
          </ac:spMkLst>
        </pc:spChg>
        <pc:picChg chg="mod">
          <ac:chgData name="Hua Mao" userId="5fca13bc-7b7d-4ae2-9495-b365bc678828" providerId="ADAL" clId="{837FCBDF-5395-4093-93DC-A1799479ECB7}" dt="2023-10-09T10:38:14.021" v="129" actId="1076"/>
          <ac:picMkLst>
            <pc:docMk/>
            <pc:sldMk cId="985129579" sldId="1926"/>
            <ac:picMk id="5" creationId="{CDDC43D0-941E-658E-3266-622D59B64302}"/>
          </ac:picMkLst>
        </pc:picChg>
      </pc:sldChg>
      <pc:sldChg chg="addSp delSp modSp add mod modClrScheme chgLayout">
        <pc:chgData name="Hua Mao" userId="5fca13bc-7b7d-4ae2-9495-b365bc678828" providerId="ADAL" clId="{837FCBDF-5395-4093-93DC-A1799479ECB7}" dt="2023-10-09T10:38:41.340" v="137" actId="14100"/>
        <pc:sldMkLst>
          <pc:docMk/>
          <pc:sldMk cId="532290320" sldId="1927"/>
        </pc:sldMkLst>
        <pc:spChg chg="mod ord">
          <ac:chgData name="Hua Mao" userId="5fca13bc-7b7d-4ae2-9495-b365bc678828" providerId="ADAL" clId="{837FCBDF-5395-4093-93DC-A1799479ECB7}" dt="2023-10-09T10:34:03.099" v="91" actId="27636"/>
          <ac:spMkLst>
            <pc:docMk/>
            <pc:sldMk cId="532290320" sldId="1927"/>
            <ac:spMk id="2" creationId="{1EDD3A61-78BD-FE2E-E940-259234CEB32A}"/>
          </ac:spMkLst>
        </pc:spChg>
        <pc:spChg chg="add del mod ord">
          <ac:chgData name="Hua Mao" userId="5fca13bc-7b7d-4ae2-9495-b365bc678828" providerId="ADAL" clId="{837FCBDF-5395-4093-93DC-A1799479ECB7}" dt="2023-10-09T10:38:33.421" v="134" actId="478"/>
          <ac:spMkLst>
            <pc:docMk/>
            <pc:sldMk cId="532290320" sldId="1927"/>
            <ac:spMk id="3" creationId="{7934D49A-C766-4A08-AF24-44700E47CDFD}"/>
          </ac:spMkLst>
        </pc:spChg>
        <pc:picChg chg="mod">
          <ac:chgData name="Hua Mao" userId="5fca13bc-7b7d-4ae2-9495-b365bc678828" providerId="ADAL" clId="{837FCBDF-5395-4093-93DC-A1799479ECB7}" dt="2023-10-09T10:38:41.340" v="137" actId="14100"/>
          <ac:picMkLst>
            <pc:docMk/>
            <pc:sldMk cId="532290320" sldId="1927"/>
            <ac:picMk id="5" creationId="{E835355C-5D48-2BB2-F745-AD409BD395C8}"/>
          </ac:picMkLst>
        </pc:picChg>
      </pc:sldChg>
      <pc:sldChg chg="modSp add mod modClrScheme chgLayout">
        <pc:chgData name="Hua Mao" userId="5fca13bc-7b7d-4ae2-9495-b365bc678828" providerId="ADAL" clId="{837FCBDF-5395-4093-93DC-A1799479ECB7}" dt="2023-10-09T10:41:34.199" v="154" actId="20577"/>
        <pc:sldMkLst>
          <pc:docMk/>
          <pc:sldMk cId="1291902499" sldId="1928"/>
        </pc:sldMkLst>
        <pc:spChg chg="mod ord">
          <ac:chgData name="Hua Mao" userId="5fca13bc-7b7d-4ae2-9495-b365bc678828" providerId="ADAL" clId="{837FCBDF-5395-4093-93DC-A1799479ECB7}" dt="2023-10-09T10:41:34.199" v="154" actId="20577"/>
          <ac:spMkLst>
            <pc:docMk/>
            <pc:sldMk cId="1291902499" sldId="1928"/>
            <ac:spMk id="2" creationId="{DDB89C18-1813-3D5E-D741-67BCFF7ED92F}"/>
          </ac:spMkLst>
        </pc:spChg>
        <pc:spChg chg="mod ord">
          <ac:chgData name="Hua Mao" userId="5fca13bc-7b7d-4ae2-9495-b365bc678828" providerId="ADAL" clId="{837FCBDF-5395-4093-93DC-A1799479ECB7}" dt="2023-10-09T10:41:15.067" v="151" actId="207"/>
          <ac:spMkLst>
            <pc:docMk/>
            <pc:sldMk cId="1291902499" sldId="1928"/>
            <ac:spMk id="3" creationId="{A4A37B59-537D-4409-8230-128B25DBAC21}"/>
          </ac:spMkLst>
        </pc:spChg>
        <pc:picChg chg="mod">
          <ac:chgData name="Hua Mao" userId="5fca13bc-7b7d-4ae2-9495-b365bc678828" providerId="ADAL" clId="{837FCBDF-5395-4093-93DC-A1799479ECB7}" dt="2023-10-09T10:41:22.282" v="153" actId="1076"/>
          <ac:picMkLst>
            <pc:docMk/>
            <pc:sldMk cId="1291902499" sldId="1928"/>
            <ac:picMk id="5" creationId="{A3349D88-51A3-01B3-7CCA-584F84118420}"/>
          </ac:picMkLst>
        </pc:picChg>
      </pc:sldChg>
      <pc:sldChg chg="addSp delSp modSp add mod modClrScheme chgLayout">
        <pc:chgData name="Hua Mao" userId="5fca13bc-7b7d-4ae2-9495-b365bc678828" providerId="ADAL" clId="{837FCBDF-5395-4093-93DC-A1799479ECB7}" dt="2023-10-09T10:38:29.520" v="133" actId="14100"/>
        <pc:sldMkLst>
          <pc:docMk/>
          <pc:sldMk cId="1779236450" sldId="1929"/>
        </pc:sldMkLst>
        <pc:spChg chg="mod ord">
          <ac:chgData name="Hua Mao" userId="5fca13bc-7b7d-4ae2-9495-b365bc678828" providerId="ADAL" clId="{837FCBDF-5395-4093-93DC-A1799479ECB7}" dt="2023-10-09T10:38:19.638" v="130" actId="1076"/>
          <ac:spMkLst>
            <pc:docMk/>
            <pc:sldMk cId="1779236450" sldId="1929"/>
            <ac:spMk id="2" creationId="{A4650BF2-2709-94C3-EE53-BAD2BDFE382D}"/>
          </ac:spMkLst>
        </pc:spChg>
        <pc:spChg chg="del mod ord">
          <ac:chgData name="Hua Mao" userId="5fca13bc-7b7d-4ae2-9495-b365bc678828" providerId="ADAL" clId="{837FCBDF-5395-4093-93DC-A1799479ECB7}" dt="2023-10-09T10:34:03.072" v="87" actId="700"/>
          <ac:spMkLst>
            <pc:docMk/>
            <pc:sldMk cId="1779236450" sldId="1929"/>
            <ac:spMk id="3" creationId="{37F7E6CC-9FC5-8E69-53EC-2F6770B09CC1}"/>
          </ac:spMkLst>
        </pc:spChg>
        <pc:spChg chg="add del mod ord">
          <ac:chgData name="Hua Mao" userId="5fca13bc-7b7d-4ae2-9495-b365bc678828" providerId="ADAL" clId="{837FCBDF-5395-4093-93DC-A1799479ECB7}" dt="2023-10-09T10:38:24.889" v="131" actId="478"/>
          <ac:spMkLst>
            <pc:docMk/>
            <pc:sldMk cId="1779236450" sldId="1929"/>
            <ac:spMk id="4" creationId="{D24379C7-A47A-4FA2-CBA5-E79BE30EE4C4}"/>
          </ac:spMkLst>
        </pc:spChg>
        <pc:picChg chg="mod">
          <ac:chgData name="Hua Mao" userId="5fca13bc-7b7d-4ae2-9495-b365bc678828" providerId="ADAL" clId="{837FCBDF-5395-4093-93DC-A1799479ECB7}" dt="2023-10-09T10:38:29.520" v="133" actId="14100"/>
          <ac:picMkLst>
            <pc:docMk/>
            <pc:sldMk cId="1779236450" sldId="1929"/>
            <ac:picMk id="5" creationId="{BC9D3A60-98F0-E158-5D3C-10C9A3CDE096}"/>
          </ac:picMkLst>
        </pc:picChg>
      </pc:sldChg>
      <pc:sldChg chg="modSp add del mod modClrScheme chgLayout">
        <pc:chgData name="Hua Mao" userId="5fca13bc-7b7d-4ae2-9495-b365bc678828" providerId="ADAL" clId="{837FCBDF-5395-4093-93DC-A1799479ECB7}" dt="2023-10-09T11:15:35.696" v="626" actId="47"/>
        <pc:sldMkLst>
          <pc:docMk/>
          <pc:sldMk cId="1038864707" sldId="1930"/>
        </pc:sldMkLst>
        <pc:spChg chg="mod ord">
          <ac:chgData name="Hua Mao" userId="5fca13bc-7b7d-4ae2-9495-b365bc678828" providerId="ADAL" clId="{837FCBDF-5395-4093-93DC-A1799479ECB7}" dt="2023-10-09T10:34:03.144" v="102" actId="27636"/>
          <ac:spMkLst>
            <pc:docMk/>
            <pc:sldMk cId="1038864707" sldId="1930"/>
            <ac:spMk id="2" creationId="{FDD2C80E-A8CD-40A7-D378-900FCF35E20D}"/>
          </ac:spMkLst>
        </pc:spChg>
        <pc:spChg chg="mod ord">
          <ac:chgData name="Hua Mao" userId="5fca13bc-7b7d-4ae2-9495-b365bc678828" providerId="ADAL" clId="{837FCBDF-5395-4093-93DC-A1799479ECB7}" dt="2023-10-09T10:34:03.072" v="87" actId="700"/>
          <ac:spMkLst>
            <pc:docMk/>
            <pc:sldMk cId="1038864707" sldId="1930"/>
            <ac:spMk id="3" creationId="{98FB2E4B-EEB5-9C8B-99E5-29FF5F4FD768}"/>
          </ac:spMkLst>
        </pc:spChg>
      </pc:sldChg>
      <pc:sldMasterChg chg="modSp mod delSldLayout">
        <pc:chgData name="Hua Mao" userId="5fca13bc-7b7d-4ae2-9495-b365bc678828" providerId="ADAL" clId="{837FCBDF-5395-4093-93DC-A1799479ECB7}" dt="2023-10-09T10:33:07.293" v="83" actId="47"/>
        <pc:sldMasterMkLst>
          <pc:docMk/>
          <pc:sldMasterMk cId="941951078" sldId="2147483659"/>
        </pc:sldMasterMkLst>
        <pc:spChg chg="mod">
          <ac:chgData name="Hua Mao" userId="5fca13bc-7b7d-4ae2-9495-b365bc678828" providerId="ADAL" clId="{837FCBDF-5395-4093-93DC-A1799479ECB7}" dt="2023-10-09T10:31:40.690" v="57" actId="14100"/>
          <ac:spMkLst>
            <pc:docMk/>
            <pc:sldMasterMk cId="941951078" sldId="2147483659"/>
            <ac:spMk id="9" creationId="{2AAC6F0B-B10A-4293-A370-AF616864B1A3}"/>
          </ac:spMkLst>
        </pc:spChg>
        <pc:sldLayoutChg chg="del">
          <pc:chgData name="Hua Mao" userId="5fca13bc-7b7d-4ae2-9495-b365bc678828" providerId="ADAL" clId="{837FCBDF-5395-4093-93DC-A1799479ECB7}" dt="2023-10-09T10:33:07.293" v="83" actId="47"/>
          <pc:sldLayoutMkLst>
            <pc:docMk/>
            <pc:sldMasterMk cId="941951078" sldId="2147483659"/>
            <pc:sldLayoutMk cId="3323363705" sldId="2147483671"/>
          </pc:sldLayoutMkLst>
        </pc:sldLayoutChg>
      </pc:sldMasterChg>
    </pc:docChg>
  </pc:docChgLst>
  <pc:docChgLst>
    <pc:chgData name="Hua Mao" userId="5fca13bc-7b7d-4ae2-9495-b365bc678828" providerId="ADAL" clId="{72F6ED65-AAC8-4FC7-A48C-02552F2012B5}"/>
    <pc:docChg chg="undo redo custSel addSld modSld">
      <pc:chgData name="Hua Mao" userId="5fca13bc-7b7d-4ae2-9495-b365bc678828" providerId="ADAL" clId="{72F6ED65-AAC8-4FC7-A48C-02552F2012B5}" dt="2023-10-18T14:33:41.492" v="264" actId="1076"/>
      <pc:docMkLst>
        <pc:docMk/>
      </pc:docMkLst>
      <pc:sldChg chg="modSp mod">
        <pc:chgData name="Hua Mao" userId="5fca13bc-7b7d-4ae2-9495-b365bc678828" providerId="ADAL" clId="{72F6ED65-AAC8-4FC7-A48C-02552F2012B5}" dt="2023-10-17T13:59:12.011" v="9" actId="20577"/>
        <pc:sldMkLst>
          <pc:docMk/>
          <pc:sldMk cId="2177736128" sldId="256"/>
        </pc:sldMkLst>
        <pc:spChg chg="mod">
          <ac:chgData name="Hua Mao" userId="5fca13bc-7b7d-4ae2-9495-b365bc678828" providerId="ADAL" clId="{72F6ED65-AAC8-4FC7-A48C-02552F2012B5}" dt="2023-10-17T13:59:12.011" v="9" actId="20577"/>
          <ac:spMkLst>
            <pc:docMk/>
            <pc:sldMk cId="2177736128" sldId="256"/>
            <ac:spMk id="2" creationId="{419BC871-39D1-43BA-B616-8902CED45E6C}"/>
          </ac:spMkLst>
        </pc:spChg>
      </pc:sldChg>
      <pc:sldChg chg="modSp mod">
        <pc:chgData name="Hua Mao" userId="5fca13bc-7b7d-4ae2-9495-b365bc678828" providerId="ADAL" clId="{72F6ED65-AAC8-4FC7-A48C-02552F2012B5}" dt="2023-10-18T14:26:58.513" v="150" actId="6549"/>
        <pc:sldMkLst>
          <pc:docMk/>
          <pc:sldMk cId="2715386082" sldId="497"/>
        </pc:sldMkLst>
        <pc:spChg chg="mod">
          <ac:chgData name="Hua Mao" userId="5fca13bc-7b7d-4ae2-9495-b365bc678828" providerId="ADAL" clId="{72F6ED65-AAC8-4FC7-A48C-02552F2012B5}" dt="2023-10-18T14:25:39.417" v="116" actId="20577"/>
          <ac:spMkLst>
            <pc:docMk/>
            <pc:sldMk cId="2715386082" sldId="497"/>
            <ac:spMk id="8195" creationId="{00000000-0000-0000-0000-000000000000}"/>
          </ac:spMkLst>
        </pc:spChg>
        <pc:spChg chg="mod">
          <ac:chgData name="Hua Mao" userId="5fca13bc-7b7d-4ae2-9495-b365bc678828" providerId="ADAL" clId="{72F6ED65-AAC8-4FC7-A48C-02552F2012B5}" dt="2023-10-18T14:26:58.513" v="150" actId="6549"/>
          <ac:spMkLst>
            <pc:docMk/>
            <pc:sldMk cId="2715386082" sldId="497"/>
            <ac:spMk id="8196" creationId="{00000000-0000-0000-0000-000000000000}"/>
          </ac:spMkLst>
        </pc:spChg>
      </pc:sldChg>
      <pc:sldChg chg="addSp delSp modSp mod">
        <pc:chgData name="Hua Mao" userId="5fca13bc-7b7d-4ae2-9495-b365bc678828" providerId="ADAL" clId="{72F6ED65-AAC8-4FC7-A48C-02552F2012B5}" dt="2023-10-18T14:33:14.116" v="253" actId="1076"/>
        <pc:sldMkLst>
          <pc:docMk/>
          <pc:sldMk cId="2727428814" sldId="1885"/>
        </pc:sldMkLst>
        <pc:spChg chg="mod">
          <ac:chgData name="Hua Mao" userId="5fca13bc-7b7d-4ae2-9495-b365bc678828" providerId="ADAL" clId="{72F6ED65-AAC8-4FC7-A48C-02552F2012B5}" dt="2023-10-18T14:17:59.561" v="19" actId="20577"/>
          <ac:spMkLst>
            <pc:docMk/>
            <pc:sldMk cId="2727428814" sldId="1885"/>
            <ac:spMk id="6" creationId="{8E35153A-7CF3-4A72-A493-1FD6EEF90D07}"/>
          </ac:spMkLst>
        </pc:spChg>
        <pc:spChg chg="mod">
          <ac:chgData name="Hua Mao" userId="5fca13bc-7b7d-4ae2-9495-b365bc678828" providerId="ADAL" clId="{72F6ED65-AAC8-4FC7-A48C-02552F2012B5}" dt="2023-10-18T14:28:44.872" v="160"/>
          <ac:spMkLst>
            <pc:docMk/>
            <pc:sldMk cId="2727428814" sldId="1885"/>
            <ac:spMk id="7" creationId="{AF45012D-E680-46E7-9FA4-56610DFE00B1}"/>
          </ac:spMkLst>
        </pc:spChg>
        <pc:picChg chg="add mod">
          <ac:chgData name="Hua Mao" userId="5fca13bc-7b7d-4ae2-9495-b365bc678828" providerId="ADAL" clId="{72F6ED65-AAC8-4FC7-A48C-02552F2012B5}" dt="2023-10-18T14:33:14.116" v="253" actId="1076"/>
          <ac:picMkLst>
            <pc:docMk/>
            <pc:sldMk cId="2727428814" sldId="1885"/>
            <ac:picMk id="1026" creationId="{45028445-B673-84CA-5BA6-723705B8C6AC}"/>
          </ac:picMkLst>
        </pc:picChg>
        <pc:picChg chg="del">
          <ac:chgData name="Hua Mao" userId="5fca13bc-7b7d-4ae2-9495-b365bc678828" providerId="ADAL" clId="{72F6ED65-AAC8-4FC7-A48C-02552F2012B5}" dt="2023-10-18T14:18:44.802" v="38" actId="478"/>
          <ac:picMkLst>
            <pc:docMk/>
            <pc:sldMk cId="2727428814" sldId="1885"/>
            <ac:picMk id="1028" creationId="{7E59C832-9623-B712-0973-37987C4FFACB}"/>
          </ac:picMkLst>
        </pc:picChg>
      </pc:sldChg>
      <pc:sldChg chg="addSp modSp new mod">
        <pc:chgData name="Hua Mao" userId="5fca13bc-7b7d-4ae2-9495-b365bc678828" providerId="ADAL" clId="{72F6ED65-AAC8-4FC7-A48C-02552F2012B5}" dt="2023-10-18T14:33:41.492" v="264" actId="1076"/>
        <pc:sldMkLst>
          <pc:docMk/>
          <pc:sldMk cId="4284376435" sldId="1930"/>
        </pc:sldMkLst>
        <pc:spChg chg="mod">
          <ac:chgData name="Hua Mao" userId="5fca13bc-7b7d-4ae2-9495-b365bc678828" providerId="ADAL" clId="{72F6ED65-AAC8-4FC7-A48C-02552F2012B5}" dt="2023-10-18T14:31:04.199" v="171" actId="20577"/>
          <ac:spMkLst>
            <pc:docMk/>
            <pc:sldMk cId="4284376435" sldId="1930"/>
            <ac:spMk id="2" creationId="{A2AC3534-5FD0-F0DD-7A54-F4DFE9C69533}"/>
          </ac:spMkLst>
        </pc:spChg>
        <pc:spChg chg="mod">
          <ac:chgData name="Hua Mao" userId="5fca13bc-7b7d-4ae2-9495-b365bc678828" providerId="ADAL" clId="{72F6ED65-AAC8-4FC7-A48C-02552F2012B5}" dt="2023-10-18T14:33:39.065" v="263" actId="27636"/>
          <ac:spMkLst>
            <pc:docMk/>
            <pc:sldMk cId="4284376435" sldId="1930"/>
            <ac:spMk id="3" creationId="{2993F3DB-4C2E-2D64-98BA-5F0243EA872F}"/>
          </ac:spMkLst>
        </pc:spChg>
        <pc:picChg chg="add mod">
          <ac:chgData name="Hua Mao" userId="5fca13bc-7b7d-4ae2-9495-b365bc678828" providerId="ADAL" clId="{72F6ED65-AAC8-4FC7-A48C-02552F2012B5}" dt="2023-10-18T14:33:41.492" v="264" actId="1076"/>
          <ac:picMkLst>
            <pc:docMk/>
            <pc:sldMk cId="4284376435" sldId="1930"/>
            <ac:picMk id="2050" creationId="{2382FCAE-0267-A105-05E1-5A8F1F0C2F51}"/>
          </ac:picMkLst>
        </pc:picChg>
      </pc:sldChg>
    </pc:docChg>
  </pc:docChgLst>
  <pc:docChgLst>
    <pc:chgData name="Hua Mao" userId="5fca13bc-7b7d-4ae2-9495-b365bc678828" providerId="ADAL" clId="{589A80D8-FB52-4C67-A7EA-930D159C86A4}"/>
    <pc:docChg chg="undo custSel addSld delSld modSld">
      <pc:chgData name="Hua Mao" userId="5fca13bc-7b7d-4ae2-9495-b365bc678828" providerId="ADAL" clId="{589A80D8-FB52-4C67-A7EA-930D159C86A4}" dt="2023-10-16T12:56:59.750" v="609" actId="20577"/>
      <pc:docMkLst>
        <pc:docMk/>
      </pc:docMkLst>
      <pc:sldChg chg="modSp mod">
        <pc:chgData name="Hua Mao" userId="5fca13bc-7b7d-4ae2-9495-b365bc678828" providerId="ADAL" clId="{589A80D8-FB52-4C67-A7EA-930D159C86A4}" dt="2023-10-09T13:38:22.713" v="13" actId="20577"/>
        <pc:sldMkLst>
          <pc:docMk/>
          <pc:sldMk cId="2177736128" sldId="256"/>
        </pc:sldMkLst>
        <pc:spChg chg="mod">
          <ac:chgData name="Hua Mao" userId="5fca13bc-7b7d-4ae2-9495-b365bc678828" providerId="ADAL" clId="{589A80D8-FB52-4C67-A7EA-930D159C86A4}" dt="2023-10-09T13:38:22.713" v="13" actId="20577"/>
          <ac:spMkLst>
            <pc:docMk/>
            <pc:sldMk cId="2177736128" sldId="256"/>
            <ac:spMk id="2" creationId="{419BC871-39D1-43BA-B616-8902CED45E6C}"/>
          </ac:spMkLst>
        </pc:spChg>
      </pc:sldChg>
      <pc:sldChg chg="modSp del mod">
        <pc:chgData name="Hua Mao" userId="5fca13bc-7b7d-4ae2-9495-b365bc678828" providerId="ADAL" clId="{589A80D8-FB52-4C67-A7EA-930D159C86A4}" dt="2023-10-16T12:52:31.436" v="580" actId="47"/>
        <pc:sldMkLst>
          <pc:docMk/>
          <pc:sldMk cId="1348478424" sldId="358"/>
        </pc:sldMkLst>
        <pc:spChg chg="mod">
          <ac:chgData name="Hua Mao" userId="5fca13bc-7b7d-4ae2-9495-b365bc678828" providerId="ADAL" clId="{589A80D8-FB52-4C67-A7EA-930D159C86A4}" dt="2023-10-09T13:48:14.633" v="35" actId="20577"/>
          <ac:spMkLst>
            <pc:docMk/>
            <pc:sldMk cId="1348478424" sldId="358"/>
            <ac:spMk id="3" creationId="{933A324F-94CC-427F-8408-6E71FD34AE2D}"/>
          </ac:spMkLst>
        </pc:spChg>
      </pc:sldChg>
      <pc:sldChg chg="modSp add mod modTransition">
        <pc:chgData name="Hua Mao" userId="5fca13bc-7b7d-4ae2-9495-b365bc678828" providerId="ADAL" clId="{589A80D8-FB52-4C67-A7EA-930D159C86A4}" dt="2023-10-16T12:28:31.926" v="378" actId="14100"/>
        <pc:sldMkLst>
          <pc:docMk/>
          <pc:sldMk cId="2715386082" sldId="497"/>
        </pc:sldMkLst>
        <pc:spChg chg="mod">
          <ac:chgData name="Hua Mao" userId="5fca13bc-7b7d-4ae2-9495-b365bc678828" providerId="ADAL" clId="{589A80D8-FB52-4C67-A7EA-930D159C86A4}" dt="2023-10-16T12:28:17.650" v="373" actId="1076"/>
          <ac:spMkLst>
            <pc:docMk/>
            <pc:sldMk cId="2715386082" sldId="497"/>
            <ac:spMk id="8195" creationId="{00000000-0000-0000-0000-000000000000}"/>
          </ac:spMkLst>
        </pc:spChg>
        <pc:spChg chg="mod">
          <ac:chgData name="Hua Mao" userId="5fca13bc-7b7d-4ae2-9495-b365bc678828" providerId="ADAL" clId="{589A80D8-FB52-4C67-A7EA-930D159C86A4}" dt="2023-10-16T12:28:31.926" v="378" actId="14100"/>
          <ac:spMkLst>
            <pc:docMk/>
            <pc:sldMk cId="2715386082" sldId="497"/>
            <ac:spMk id="8196" creationId="{00000000-0000-0000-0000-000000000000}"/>
          </ac:spMkLst>
        </pc:spChg>
      </pc:sldChg>
      <pc:sldChg chg="add del modTransition">
        <pc:chgData name="Hua Mao" userId="5fca13bc-7b7d-4ae2-9495-b365bc678828" providerId="ADAL" clId="{589A80D8-FB52-4C67-A7EA-930D159C86A4}" dt="2023-10-16T12:40:20.464" v="488" actId="47"/>
        <pc:sldMkLst>
          <pc:docMk/>
          <pc:sldMk cId="3025688797" sldId="499"/>
        </pc:sldMkLst>
      </pc:sldChg>
      <pc:sldChg chg="modSp add mod modTransition">
        <pc:chgData name="Hua Mao" userId="5fca13bc-7b7d-4ae2-9495-b365bc678828" providerId="ADAL" clId="{589A80D8-FB52-4C67-A7EA-930D159C86A4}" dt="2023-10-16T12:53:44.730" v="601" actId="6549"/>
        <pc:sldMkLst>
          <pc:docMk/>
          <pc:sldMk cId="4246744568" sldId="538"/>
        </pc:sldMkLst>
        <pc:spChg chg="mod">
          <ac:chgData name="Hua Mao" userId="5fca13bc-7b7d-4ae2-9495-b365bc678828" providerId="ADAL" clId="{589A80D8-FB52-4C67-A7EA-930D159C86A4}" dt="2023-10-16T12:53:44.730" v="601" actId="6549"/>
          <ac:spMkLst>
            <pc:docMk/>
            <pc:sldMk cId="4246744568" sldId="538"/>
            <ac:spMk id="51202" creationId="{00000000-0000-0000-0000-000000000000}"/>
          </ac:spMkLst>
        </pc:spChg>
      </pc:sldChg>
      <pc:sldChg chg="modSp add mod">
        <pc:chgData name="Hua Mao" userId="5fca13bc-7b7d-4ae2-9495-b365bc678828" providerId="ADAL" clId="{589A80D8-FB52-4C67-A7EA-930D159C86A4}" dt="2023-10-16T12:51:57.251" v="579" actId="404"/>
        <pc:sldMkLst>
          <pc:docMk/>
          <pc:sldMk cId="713205048" sldId="539"/>
        </pc:sldMkLst>
        <pc:spChg chg="mod">
          <ac:chgData name="Hua Mao" userId="5fca13bc-7b7d-4ae2-9495-b365bc678828" providerId="ADAL" clId="{589A80D8-FB52-4C67-A7EA-930D159C86A4}" dt="2023-10-16T12:40:31.783" v="489" actId="1076"/>
          <ac:spMkLst>
            <pc:docMk/>
            <pc:sldMk cId="713205048" sldId="539"/>
            <ac:spMk id="52226" creationId="{00000000-0000-0000-0000-000000000000}"/>
          </ac:spMkLst>
        </pc:spChg>
        <pc:spChg chg="mod">
          <ac:chgData name="Hua Mao" userId="5fca13bc-7b7d-4ae2-9495-b365bc678828" providerId="ADAL" clId="{589A80D8-FB52-4C67-A7EA-930D159C86A4}" dt="2023-10-16T12:51:57.251" v="579" actId="404"/>
          <ac:spMkLst>
            <pc:docMk/>
            <pc:sldMk cId="713205048" sldId="539"/>
            <ac:spMk id="52254" creationId="{00000000-0000-0000-0000-000000000000}"/>
          </ac:spMkLst>
        </pc:spChg>
        <pc:graphicFrameChg chg="mod">
          <ac:chgData name="Hua Mao" userId="5fca13bc-7b7d-4ae2-9495-b365bc678828" providerId="ADAL" clId="{589A80D8-FB52-4C67-A7EA-930D159C86A4}" dt="2023-10-16T12:51:36.948" v="575" actId="1076"/>
          <ac:graphicFrameMkLst>
            <pc:docMk/>
            <pc:sldMk cId="713205048" sldId="539"/>
            <ac:graphicFrameMk id="61517" creationId="{00000000-0000-0000-0000-000000000000}"/>
          </ac:graphicFrameMkLst>
        </pc:graphicFrameChg>
        <pc:graphicFrameChg chg="mod">
          <ac:chgData name="Hua Mao" userId="5fca13bc-7b7d-4ae2-9495-b365bc678828" providerId="ADAL" clId="{589A80D8-FB52-4C67-A7EA-930D159C86A4}" dt="2023-10-16T12:51:43.383" v="576" actId="1076"/>
          <ac:graphicFrameMkLst>
            <pc:docMk/>
            <pc:sldMk cId="713205048" sldId="539"/>
            <ac:graphicFrameMk id="61519" creationId="{00000000-0000-0000-0000-000000000000}"/>
          </ac:graphicFrameMkLst>
        </pc:graphicFrameChg>
      </pc:sldChg>
      <pc:sldChg chg="delSp modSp add mod modTransition">
        <pc:chgData name="Hua Mao" userId="5fca13bc-7b7d-4ae2-9495-b365bc678828" providerId="ADAL" clId="{589A80D8-FB52-4C67-A7EA-930D159C86A4}" dt="2023-10-16T12:50:40.612" v="563" actId="27636"/>
        <pc:sldMkLst>
          <pc:docMk/>
          <pc:sldMk cId="3415398989" sldId="540"/>
        </pc:sldMkLst>
        <pc:spChg chg="del mod">
          <ac:chgData name="Hua Mao" userId="5fca13bc-7b7d-4ae2-9495-b365bc678828" providerId="ADAL" clId="{589A80D8-FB52-4C67-A7EA-930D159C86A4}" dt="2023-10-16T12:47:44.734" v="541" actId="478"/>
          <ac:spMkLst>
            <pc:docMk/>
            <pc:sldMk cId="3415398989" sldId="540"/>
            <ac:spMk id="7" creationId="{00000000-0000-0000-0000-000000000000}"/>
          </ac:spMkLst>
        </pc:spChg>
        <pc:spChg chg="mod">
          <ac:chgData name="Hua Mao" userId="5fca13bc-7b7d-4ae2-9495-b365bc678828" providerId="ADAL" clId="{589A80D8-FB52-4C67-A7EA-930D159C86A4}" dt="2023-10-16T12:50:40.612" v="563" actId="27636"/>
          <ac:spMkLst>
            <pc:docMk/>
            <pc:sldMk cId="3415398989" sldId="540"/>
            <ac:spMk id="53251" creationId="{00000000-0000-0000-0000-000000000000}"/>
          </ac:spMkLst>
        </pc:spChg>
        <pc:graphicFrameChg chg="mod modGraphic">
          <ac:chgData name="Hua Mao" userId="5fca13bc-7b7d-4ae2-9495-b365bc678828" providerId="ADAL" clId="{589A80D8-FB52-4C67-A7EA-930D159C86A4}" dt="2023-10-16T12:48:05.466" v="545" actId="14100"/>
          <ac:graphicFrameMkLst>
            <pc:docMk/>
            <pc:sldMk cId="3415398989" sldId="540"/>
            <ac:graphicFrameMk id="62595" creationId="{00000000-0000-0000-0000-000000000000}"/>
          </ac:graphicFrameMkLst>
        </pc:graphicFrameChg>
      </pc:sldChg>
      <pc:sldChg chg="modSp add mod modTransition">
        <pc:chgData name="Hua Mao" userId="5fca13bc-7b7d-4ae2-9495-b365bc678828" providerId="ADAL" clId="{589A80D8-FB52-4C67-A7EA-930D159C86A4}" dt="2023-10-16T12:56:59.750" v="609" actId="20577"/>
        <pc:sldMkLst>
          <pc:docMk/>
          <pc:sldMk cId="1263636171" sldId="541"/>
        </pc:sldMkLst>
        <pc:spChg chg="mod">
          <ac:chgData name="Hua Mao" userId="5fca13bc-7b7d-4ae2-9495-b365bc678828" providerId="ADAL" clId="{589A80D8-FB52-4C67-A7EA-930D159C86A4}" dt="2023-10-16T12:56:59.750" v="609" actId="20577"/>
          <ac:spMkLst>
            <pc:docMk/>
            <pc:sldMk cId="1263636171" sldId="541"/>
            <ac:spMk id="54278" creationId="{00000000-0000-0000-0000-000000000000}"/>
          </ac:spMkLst>
        </pc:spChg>
      </pc:sldChg>
      <pc:sldChg chg="modSp add mod">
        <pc:chgData name="Hua Mao" userId="5fca13bc-7b7d-4ae2-9495-b365bc678828" providerId="ADAL" clId="{589A80D8-FB52-4C67-A7EA-930D159C86A4}" dt="2023-10-16T12:49:55.713" v="555" actId="207"/>
        <pc:sldMkLst>
          <pc:docMk/>
          <pc:sldMk cId="4242908223" sldId="542"/>
        </pc:sldMkLst>
        <pc:spChg chg="mod">
          <ac:chgData name="Hua Mao" userId="5fca13bc-7b7d-4ae2-9495-b365bc678828" providerId="ADAL" clId="{589A80D8-FB52-4C67-A7EA-930D159C86A4}" dt="2023-10-16T12:49:55.713" v="555" actId="207"/>
          <ac:spMkLst>
            <pc:docMk/>
            <pc:sldMk cId="4242908223" sldId="542"/>
            <ac:spMk id="6" creationId="{00000000-0000-0000-0000-000000000000}"/>
          </ac:spMkLst>
        </pc:spChg>
        <pc:spChg chg="mod">
          <ac:chgData name="Hua Mao" userId="5fca13bc-7b7d-4ae2-9495-b365bc678828" providerId="ADAL" clId="{589A80D8-FB52-4C67-A7EA-930D159C86A4}" dt="2023-10-16T12:44:33.414" v="495" actId="1076"/>
          <ac:spMkLst>
            <pc:docMk/>
            <pc:sldMk cId="4242908223" sldId="542"/>
            <ac:spMk id="55298" creationId="{00000000-0000-0000-0000-000000000000}"/>
          </ac:spMkLst>
        </pc:spChg>
      </pc:sldChg>
      <pc:sldChg chg="modSp add mod modTransition">
        <pc:chgData name="Hua Mao" userId="5fca13bc-7b7d-4ae2-9495-b365bc678828" providerId="ADAL" clId="{589A80D8-FB52-4C67-A7EA-930D159C86A4}" dt="2023-10-16T12:50:23.184" v="561" actId="948"/>
        <pc:sldMkLst>
          <pc:docMk/>
          <pc:sldMk cId="1610302219" sldId="543"/>
        </pc:sldMkLst>
        <pc:spChg chg="mod">
          <ac:chgData name="Hua Mao" userId="5fca13bc-7b7d-4ae2-9495-b365bc678828" providerId="ADAL" clId="{589A80D8-FB52-4C67-A7EA-930D159C86A4}" dt="2023-10-16T12:50:01.876" v="556" actId="1076"/>
          <ac:spMkLst>
            <pc:docMk/>
            <pc:sldMk cId="1610302219" sldId="543"/>
            <ac:spMk id="56322" creationId="{00000000-0000-0000-0000-000000000000}"/>
          </ac:spMkLst>
        </pc:spChg>
        <pc:spChg chg="mod">
          <ac:chgData name="Hua Mao" userId="5fca13bc-7b7d-4ae2-9495-b365bc678828" providerId="ADAL" clId="{589A80D8-FB52-4C67-A7EA-930D159C86A4}" dt="2023-10-16T12:50:23.184" v="561" actId="948"/>
          <ac:spMkLst>
            <pc:docMk/>
            <pc:sldMk cId="1610302219" sldId="543"/>
            <ac:spMk id="56323" creationId="{00000000-0000-0000-0000-000000000000}"/>
          </ac:spMkLst>
        </pc:spChg>
      </pc:sldChg>
      <pc:sldChg chg="del">
        <pc:chgData name="Hua Mao" userId="5fca13bc-7b7d-4ae2-9495-b365bc678828" providerId="ADAL" clId="{589A80D8-FB52-4C67-A7EA-930D159C86A4}" dt="2023-10-16T12:30:27.405" v="379" actId="47"/>
        <pc:sldMkLst>
          <pc:docMk/>
          <pc:sldMk cId="2886266006" sldId="595"/>
        </pc:sldMkLst>
      </pc:sldChg>
      <pc:sldChg chg="addSp delSp modSp mod">
        <pc:chgData name="Hua Mao" userId="5fca13bc-7b7d-4ae2-9495-b365bc678828" providerId="ADAL" clId="{589A80D8-FB52-4C67-A7EA-930D159C86A4}" dt="2023-10-16T12:32:38.449" v="414" actId="1076"/>
        <pc:sldMkLst>
          <pc:docMk/>
          <pc:sldMk cId="3131426081" sldId="614"/>
        </pc:sldMkLst>
        <pc:spChg chg="mod">
          <ac:chgData name="Hua Mao" userId="5fca13bc-7b7d-4ae2-9495-b365bc678828" providerId="ADAL" clId="{589A80D8-FB52-4C67-A7EA-930D159C86A4}" dt="2023-10-16T12:19:37.427" v="364" actId="1076"/>
          <ac:spMkLst>
            <pc:docMk/>
            <pc:sldMk cId="3131426081" sldId="614"/>
            <ac:spMk id="128002" creationId="{00000000-0000-0000-0000-000000000000}"/>
          </ac:spMkLst>
        </pc:spChg>
        <pc:grpChg chg="del">
          <ac:chgData name="Hua Mao" userId="5fca13bc-7b7d-4ae2-9495-b365bc678828" providerId="ADAL" clId="{589A80D8-FB52-4C67-A7EA-930D159C86A4}" dt="2023-10-16T12:19:51.039" v="365" actId="478"/>
          <ac:grpSpMkLst>
            <pc:docMk/>
            <pc:sldMk cId="3131426081" sldId="614"/>
            <ac:grpSpMk id="128003" creationId="{00000000-0000-0000-0000-000000000000}"/>
          </ac:grpSpMkLst>
        </pc:grpChg>
        <pc:picChg chg="add mod">
          <ac:chgData name="Hua Mao" userId="5fca13bc-7b7d-4ae2-9495-b365bc678828" providerId="ADAL" clId="{589A80D8-FB52-4C67-A7EA-930D159C86A4}" dt="2023-10-16T12:32:38.449" v="414" actId="1076"/>
          <ac:picMkLst>
            <pc:docMk/>
            <pc:sldMk cId="3131426081" sldId="614"/>
            <ac:picMk id="3" creationId="{48789AD0-659E-9171-E264-0CB9DDC6D03D}"/>
          </ac:picMkLst>
        </pc:picChg>
      </pc:sldChg>
      <pc:sldChg chg="addSp delSp modSp mod modNotesTx">
        <pc:chgData name="Hua Mao" userId="5fca13bc-7b7d-4ae2-9495-b365bc678828" providerId="ADAL" clId="{589A80D8-FB52-4C67-A7EA-930D159C86A4}" dt="2023-10-16T12:52:55.060" v="587" actId="27636"/>
        <pc:sldMkLst>
          <pc:docMk/>
          <pc:sldMk cId="2727428814" sldId="1885"/>
        </pc:sldMkLst>
        <pc:spChg chg="mod">
          <ac:chgData name="Hua Mao" userId="5fca13bc-7b7d-4ae2-9495-b365bc678828" providerId="ADAL" clId="{589A80D8-FB52-4C67-A7EA-930D159C86A4}" dt="2023-10-09T13:48:28.873" v="49" actId="20577"/>
          <ac:spMkLst>
            <pc:docMk/>
            <pc:sldMk cId="2727428814" sldId="1885"/>
            <ac:spMk id="6" creationId="{8E35153A-7CF3-4A72-A493-1FD6EEF90D07}"/>
          </ac:spMkLst>
        </pc:spChg>
        <pc:spChg chg="mod">
          <ac:chgData name="Hua Mao" userId="5fca13bc-7b7d-4ae2-9495-b365bc678828" providerId="ADAL" clId="{589A80D8-FB52-4C67-A7EA-930D159C86A4}" dt="2023-10-16T12:52:55.060" v="587" actId="27636"/>
          <ac:spMkLst>
            <pc:docMk/>
            <pc:sldMk cId="2727428814" sldId="1885"/>
            <ac:spMk id="7" creationId="{AF45012D-E680-46E7-9FA4-56610DFE00B1}"/>
          </ac:spMkLst>
        </pc:spChg>
        <pc:picChg chg="add del mod">
          <ac:chgData name="Hua Mao" userId="5fca13bc-7b7d-4ae2-9495-b365bc678828" providerId="ADAL" clId="{589A80D8-FB52-4C67-A7EA-930D159C86A4}" dt="2023-10-09T13:50:03.649" v="73"/>
          <ac:picMkLst>
            <pc:docMk/>
            <pc:sldMk cId="2727428814" sldId="1885"/>
            <ac:picMk id="1026" creationId="{36E36C96-2BBD-8542-B93C-D0AB088A8A3E}"/>
          </ac:picMkLst>
        </pc:picChg>
        <pc:picChg chg="add mod">
          <ac:chgData name="Hua Mao" userId="5fca13bc-7b7d-4ae2-9495-b365bc678828" providerId="ADAL" clId="{589A80D8-FB52-4C67-A7EA-930D159C86A4}" dt="2023-10-16T12:52:52.952" v="585" actId="1076"/>
          <ac:picMkLst>
            <pc:docMk/>
            <pc:sldMk cId="2727428814" sldId="1885"/>
            <ac:picMk id="1028" creationId="{7E59C832-9623-B712-0973-37987C4FFACB}"/>
          </ac:picMkLst>
        </pc:picChg>
      </pc:sldChg>
      <pc:sldChg chg="addSp modSp mod">
        <pc:chgData name="Hua Mao" userId="5fca13bc-7b7d-4ae2-9495-b365bc678828" providerId="ADAL" clId="{589A80D8-FB52-4C67-A7EA-930D159C86A4}" dt="2023-10-16T12:56:20.798" v="608"/>
        <pc:sldMkLst>
          <pc:docMk/>
          <pc:sldMk cId="2443791317" sldId="1915"/>
        </pc:sldMkLst>
        <pc:spChg chg="mod">
          <ac:chgData name="Hua Mao" userId="5fca13bc-7b7d-4ae2-9495-b365bc678828" providerId="ADAL" clId="{589A80D8-FB52-4C67-A7EA-930D159C86A4}" dt="2023-10-09T13:54:31.268" v="202" actId="20577"/>
          <ac:spMkLst>
            <pc:docMk/>
            <pc:sldMk cId="2443791317" sldId="1915"/>
            <ac:spMk id="6" creationId="{8E35153A-7CF3-4A72-A493-1FD6EEF90D07}"/>
          </ac:spMkLst>
        </pc:spChg>
        <pc:spChg chg="mod">
          <ac:chgData name="Hua Mao" userId="5fca13bc-7b7d-4ae2-9495-b365bc678828" providerId="ADAL" clId="{589A80D8-FB52-4C67-A7EA-930D159C86A4}" dt="2023-10-16T12:32:14.369" v="385" actId="6549"/>
          <ac:spMkLst>
            <pc:docMk/>
            <pc:sldMk cId="2443791317" sldId="1915"/>
            <ac:spMk id="7" creationId="{AF45012D-E680-46E7-9FA4-56610DFE00B1}"/>
          </ac:spMkLst>
        </pc:spChg>
        <pc:picChg chg="add mod">
          <ac:chgData name="Hua Mao" userId="5fca13bc-7b7d-4ae2-9495-b365bc678828" providerId="ADAL" clId="{589A80D8-FB52-4C67-A7EA-930D159C86A4}" dt="2023-10-16T12:56:20.798" v="608"/>
          <ac:picMkLst>
            <pc:docMk/>
            <pc:sldMk cId="2443791317" sldId="1915"/>
            <ac:picMk id="2050" creationId="{B2755D21-8C55-49CE-31B9-719836C2E716}"/>
          </ac:picMkLst>
        </pc:picChg>
      </pc:sldChg>
      <pc:sldChg chg="addSp delSp modSp mod">
        <pc:chgData name="Hua Mao" userId="5fca13bc-7b7d-4ae2-9495-b365bc678828" providerId="ADAL" clId="{589A80D8-FB52-4C67-A7EA-930D159C86A4}" dt="2023-10-16T12:56:02.532" v="604" actId="14100"/>
        <pc:sldMkLst>
          <pc:docMk/>
          <pc:sldMk cId="985129579" sldId="1926"/>
        </pc:sldMkLst>
        <pc:spChg chg="mod">
          <ac:chgData name="Hua Mao" userId="5fca13bc-7b7d-4ae2-9495-b365bc678828" providerId="ADAL" clId="{589A80D8-FB52-4C67-A7EA-930D159C86A4}" dt="2023-10-16T12:55:09.725" v="602" actId="6549"/>
          <ac:spMkLst>
            <pc:docMk/>
            <pc:sldMk cId="985129579" sldId="1926"/>
            <ac:spMk id="2" creationId="{D8919197-EA25-8E10-99EE-C53CF4E40EEB}"/>
          </ac:spMkLst>
        </pc:spChg>
        <pc:spChg chg="add mod">
          <ac:chgData name="Hua Mao" userId="5fca13bc-7b7d-4ae2-9495-b365bc678828" providerId="ADAL" clId="{589A80D8-FB52-4C67-A7EA-930D159C86A4}" dt="2023-10-09T13:56:18.589" v="248" actId="14100"/>
          <ac:spMkLst>
            <pc:docMk/>
            <pc:sldMk cId="985129579" sldId="1926"/>
            <ac:spMk id="4" creationId="{E451102E-743C-C4FF-EC5C-8F464D4B5198}"/>
          </ac:spMkLst>
        </pc:spChg>
        <pc:picChg chg="del">
          <ac:chgData name="Hua Mao" userId="5fca13bc-7b7d-4ae2-9495-b365bc678828" providerId="ADAL" clId="{589A80D8-FB52-4C67-A7EA-930D159C86A4}" dt="2023-10-09T13:56:14.049" v="245" actId="478"/>
          <ac:picMkLst>
            <pc:docMk/>
            <pc:sldMk cId="985129579" sldId="1926"/>
            <ac:picMk id="5" creationId="{CDDC43D0-941E-658E-3266-622D59B64302}"/>
          </ac:picMkLst>
        </pc:picChg>
        <pc:picChg chg="add mod">
          <ac:chgData name="Hua Mao" userId="5fca13bc-7b7d-4ae2-9495-b365bc678828" providerId="ADAL" clId="{589A80D8-FB52-4C67-A7EA-930D159C86A4}" dt="2023-10-16T12:56:02.532" v="604" actId="14100"/>
          <ac:picMkLst>
            <pc:docMk/>
            <pc:sldMk cId="985129579" sldId="1926"/>
            <ac:picMk id="3074" creationId="{7EA6EBB1-C6AD-09F6-D845-BD7D74B31632}"/>
          </ac:picMkLst>
        </pc:picChg>
      </pc:sldChg>
      <pc:sldChg chg="modSp mod">
        <pc:chgData name="Hua Mao" userId="5fca13bc-7b7d-4ae2-9495-b365bc678828" providerId="ADAL" clId="{589A80D8-FB52-4C67-A7EA-930D159C86A4}" dt="2023-10-16T12:56:09.522" v="606"/>
        <pc:sldMkLst>
          <pc:docMk/>
          <pc:sldMk cId="1024371839" sldId="1927"/>
        </pc:sldMkLst>
        <pc:spChg chg="mod">
          <ac:chgData name="Hua Mao" userId="5fca13bc-7b7d-4ae2-9495-b365bc678828" providerId="ADAL" clId="{589A80D8-FB52-4C67-A7EA-930D159C86A4}" dt="2023-10-16T12:32:06.010" v="384" actId="6549"/>
          <ac:spMkLst>
            <pc:docMk/>
            <pc:sldMk cId="1024371839" sldId="1927"/>
            <ac:spMk id="3" creationId="{2AC7D508-C271-D71B-9520-497EE218AE23}"/>
          </ac:spMkLst>
        </pc:spChg>
        <pc:picChg chg="mod">
          <ac:chgData name="Hua Mao" userId="5fca13bc-7b7d-4ae2-9495-b365bc678828" providerId="ADAL" clId="{589A80D8-FB52-4C67-A7EA-930D159C86A4}" dt="2023-10-16T12:56:09.522" v="606"/>
          <ac:picMkLst>
            <pc:docMk/>
            <pc:sldMk cId="1024371839" sldId="1927"/>
            <ac:picMk id="1026" creationId="{6B3F6C8C-A186-EC71-EBFF-75295A738E98}"/>
          </ac:picMkLst>
        </pc:picChg>
      </pc:sldChg>
      <pc:sldChg chg="modSp new mod">
        <pc:chgData name="Hua Mao" userId="5fca13bc-7b7d-4ae2-9495-b365bc678828" providerId="ADAL" clId="{589A80D8-FB52-4C67-A7EA-930D159C86A4}" dt="2023-10-16T12:53:30.872" v="600" actId="5793"/>
        <pc:sldMkLst>
          <pc:docMk/>
          <pc:sldMk cId="2926334986" sldId="1928"/>
        </pc:sldMkLst>
        <pc:spChg chg="mod">
          <ac:chgData name="Hua Mao" userId="5fca13bc-7b7d-4ae2-9495-b365bc678828" providerId="ADAL" clId="{589A80D8-FB52-4C67-A7EA-930D159C86A4}" dt="2023-10-16T12:32:29.602" v="412" actId="20577"/>
          <ac:spMkLst>
            <pc:docMk/>
            <pc:sldMk cId="2926334986" sldId="1928"/>
            <ac:spMk id="2" creationId="{52531A08-F2C0-B316-1787-3C156385FF0A}"/>
          </ac:spMkLst>
        </pc:spChg>
        <pc:spChg chg="mod">
          <ac:chgData name="Hua Mao" userId="5fca13bc-7b7d-4ae2-9495-b365bc678828" providerId="ADAL" clId="{589A80D8-FB52-4C67-A7EA-930D159C86A4}" dt="2023-10-16T12:53:30.872" v="600" actId="5793"/>
          <ac:spMkLst>
            <pc:docMk/>
            <pc:sldMk cId="2926334986" sldId="1928"/>
            <ac:spMk id="3" creationId="{160FB81B-FF31-20E2-1A29-5DB14857C3CB}"/>
          </ac:spMkLst>
        </pc:spChg>
      </pc:sldChg>
      <pc:sldChg chg="addSp modSp new mod">
        <pc:chgData name="Hua Mao" userId="5fca13bc-7b7d-4ae2-9495-b365bc678828" providerId="ADAL" clId="{589A80D8-FB52-4C67-A7EA-930D159C86A4}" dt="2023-10-16T12:40:04.311" v="487" actId="14100"/>
        <pc:sldMkLst>
          <pc:docMk/>
          <pc:sldMk cId="4001523544" sldId="1929"/>
        </pc:sldMkLst>
        <pc:spChg chg="mod">
          <ac:chgData name="Hua Mao" userId="5fca13bc-7b7d-4ae2-9495-b365bc678828" providerId="ADAL" clId="{589A80D8-FB52-4C67-A7EA-930D159C86A4}" dt="2023-10-16T12:39:58.894" v="484" actId="1076"/>
          <ac:spMkLst>
            <pc:docMk/>
            <pc:sldMk cId="4001523544" sldId="1929"/>
            <ac:spMk id="2" creationId="{4DF3DADE-082E-91EC-72AC-6B5CBB8CC447}"/>
          </ac:spMkLst>
        </pc:spChg>
        <pc:spChg chg="mod">
          <ac:chgData name="Hua Mao" userId="5fca13bc-7b7d-4ae2-9495-b365bc678828" providerId="ADAL" clId="{589A80D8-FB52-4C67-A7EA-930D159C86A4}" dt="2023-10-16T12:40:00.728" v="485" actId="1076"/>
          <ac:spMkLst>
            <pc:docMk/>
            <pc:sldMk cId="4001523544" sldId="1929"/>
            <ac:spMk id="3" creationId="{A74F033B-4D1B-1DD8-B9C8-4F64D43D3213}"/>
          </ac:spMkLst>
        </pc:spChg>
        <pc:picChg chg="add mod">
          <ac:chgData name="Hua Mao" userId="5fca13bc-7b7d-4ae2-9495-b365bc678828" providerId="ADAL" clId="{589A80D8-FB52-4C67-A7EA-930D159C86A4}" dt="2023-10-16T12:40:04.311" v="487" actId="14100"/>
          <ac:picMkLst>
            <pc:docMk/>
            <pc:sldMk cId="4001523544" sldId="1929"/>
            <ac:picMk id="1026" creationId="{9BC62D95-5DFE-FBBA-EC11-0A23D5360788}"/>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F2FF6DE-5321-494D-B4A4-930D1D04CCD5}" type="doc">
      <dgm:prSet loTypeId="urn:microsoft.com/office/officeart/2005/8/layout/default" loCatId="list" qsTypeId="urn:microsoft.com/office/officeart/2005/8/quickstyle/simple1" qsCatId="simple" csTypeId="urn:microsoft.com/office/officeart/2005/8/colors/colorful1" csCatId="colorful"/>
      <dgm:spPr/>
      <dgm:t>
        <a:bodyPr/>
        <a:lstStyle/>
        <a:p>
          <a:endParaRPr lang="en-US"/>
        </a:p>
      </dgm:t>
    </dgm:pt>
    <dgm:pt modelId="{E598B2D1-917D-4552-9B3B-64E5FF066A19}">
      <dgm:prSet/>
      <dgm:spPr/>
      <dgm:t>
        <a:bodyPr/>
        <a:lstStyle/>
        <a:p>
          <a:r>
            <a:rPr lang="en-GB" b="0" i="0"/>
            <a:t>Automated inspection and quality control </a:t>
          </a:r>
          <a:endParaRPr lang="en-US"/>
        </a:p>
      </dgm:t>
    </dgm:pt>
    <dgm:pt modelId="{81027A3C-BF98-43BE-A047-556B35DD997F}" type="parTrans" cxnId="{A99F2EF9-40E9-48B6-8A81-DEE6FEBE83CF}">
      <dgm:prSet/>
      <dgm:spPr/>
      <dgm:t>
        <a:bodyPr/>
        <a:lstStyle/>
        <a:p>
          <a:endParaRPr lang="en-US"/>
        </a:p>
      </dgm:t>
    </dgm:pt>
    <dgm:pt modelId="{207A7F72-65E8-4400-BA8E-99C077F5C84E}" type="sibTrans" cxnId="{A99F2EF9-40E9-48B6-8A81-DEE6FEBE83CF}">
      <dgm:prSet/>
      <dgm:spPr/>
      <dgm:t>
        <a:bodyPr/>
        <a:lstStyle/>
        <a:p>
          <a:endParaRPr lang="en-US"/>
        </a:p>
      </dgm:t>
    </dgm:pt>
    <dgm:pt modelId="{321D646C-42A6-4326-A25A-514047EAB8E2}">
      <dgm:prSet/>
      <dgm:spPr/>
      <dgm:t>
        <a:bodyPr/>
        <a:lstStyle/>
        <a:p>
          <a:r>
            <a:rPr lang="en-GB" b="0" i="0"/>
            <a:t>Object recognition in driverless cars</a:t>
          </a:r>
          <a:endParaRPr lang="en-US"/>
        </a:p>
      </dgm:t>
    </dgm:pt>
    <dgm:pt modelId="{21D70ECE-07BC-4B24-AED2-0AE3E1C26D33}" type="parTrans" cxnId="{149EF3AF-EDFC-4460-A850-81A566C3ED37}">
      <dgm:prSet/>
      <dgm:spPr/>
      <dgm:t>
        <a:bodyPr/>
        <a:lstStyle/>
        <a:p>
          <a:endParaRPr lang="en-US"/>
        </a:p>
      </dgm:t>
    </dgm:pt>
    <dgm:pt modelId="{0F99803B-99D9-45DC-A134-D975F99A4AFC}" type="sibTrans" cxnId="{149EF3AF-EDFC-4460-A850-81A566C3ED37}">
      <dgm:prSet/>
      <dgm:spPr/>
      <dgm:t>
        <a:bodyPr/>
        <a:lstStyle/>
        <a:p>
          <a:endParaRPr lang="en-US"/>
        </a:p>
      </dgm:t>
    </dgm:pt>
    <dgm:pt modelId="{6FCF7AFE-BE18-4009-B9A6-B4735A453724}">
      <dgm:prSet/>
      <dgm:spPr/>
      <dgm:t>
        <a:bodyPr/>
        <a:lstStyle/>
        <a:p>
          <a:r>
            <a:rPr lang="en-GB" b="0" i="0"/>
            <a:t>Detection of cancer cells in pathology slides </a:t>
          </a:r>
          <a:endParaRPr lang="en-US"/>
        </a:p>
      </dgm:t>
    </dgm:pt>
    <dgm:pt modelId="{19718F0E-D798-4DE2-8B95-2B89FA974A3B}" type="parTrans" cxnId="{91DBFA0B-EB0E-4356-AA0A-F4050422A4D9}">
      <dgm:prSet/>
      <dgm:spPr/>
      <dgm:t>
        <a:bodyPr/>
        <a:lstStyle/>
        <a:p>
          <a:endParaRPr lang="en-US"/>
        </a:p>
      </dgm:t>
    </dgm:pt>
    <dgm:pt modelId="{9097A3DA-9421-4698-A8C9-DDFC3A10D240}" type="sibTrans" cxnId="{91DBFA0B-EB0E-4356-AA0A-F4050422A4D9}">
      <dgm:prSet/>
      <dgm:spPr/>
      <dgm:t>
        <a:bodyPr/>
        <a:lstStyle/>
        <a:p>
          <a:endParaRPr lang="en-US"/>
        </a:p>
      </dgm:t>
    </dgm:pt>
    <dgm:pt modelId="{F117A807-1593-46FD-BE94-0DF5CA7AB34D}">
      <dgm:prSet/>
      <dgm:spPr/>
      <dgm:t>
        <a:bodyPr/>
        <a:lstStyle/>
        <a:p>
          <a:r>
            <a:rPr lang="en-GB" b="0" i="0"/>
            <a:t>Face recognition in security </a:t>
          </a:r>
          <a:endParaRPr lang="en-US"/>
        </a:p>
      </dgm:t>
    </dgm:pt>
    <dgm:pt modelId="{CF6BCD50-CF61-42C3-B13B-1ABF31914D47}" type="parTrans" cxnId="{D8A8F967-0275-4083-A59B-276D35B64DE2}">
      <dgm:prSet/>
      <dgm:spPr/>
      <dgm:t>
        <a:bodyPr/>
        <a:lstStyle/>
        <a:p>
          <a:endParaRPr lang="en-US"/>
        </a:p>
      </dgm:t>
    </dgm:pt>
    <dgm:pt modelId="{C5A7893E-79B3-4E4C-B5F7-9DCA5C1056B0}" type="sibTrans" cxnId="{D8A8F967-0275-4083-A59B-276D35B64DE2}">
      <dgm:prSet/>
      <dgm:spPr/>
      <dgm:t>
        <a:bodyPr/>
        <a:lstStyle/>
        <a:p>
          <a:endParaRPr lang="en-US"/>
        </a:p>
      </dgm:t>
    </dgm:pt>
    <dgm:pt modelId="{48ACE64E-204F-4944-8104-AE49CF98B171}">
      <dgm:prSet/>
      <dgm:spPr/>
      <dgm:t>
        <a:bodyPr/>
        <a:lstStyle/>
        <a:p>
          <a:r>
            <a:rPr lang="en-GB" b="0" i="0"/>
            <a:t>Traffic monitoring and congestion detection </a:t>
          </a:r>
          <a:endParaRPr lang="en-US"/>
        </a:p>
      </dgm:t>
    </dgm:pt>
    <dgm:pt modelId="{A5F84D21-0D12-4D01-9F5E-143E0F90961A}" type="parTrans" cxnId="{2938333E-0B18-4F75-B4F6-F11D36F2A390}">
      <dgm:prSet/>
      <dgm:spPr/>
      <dgm:t>
        <a:bodyPr/>
        <a:lstStyle/>
        <a:p>
          <a:endParaRPr lang="en-US"/>
        </a:p>
      </dgm:t>
    </dgm:pt>
    <dgm:pt modelId="{3A95356A-9F4A-4C5A-B335-EFA7E009FF91}" type="sibTrans" cxnId="{2938333E-0B18-4F75-B4F6-F11D36F2A390}">
      <dgm:prSet/>
      <dgm:spPr/>
      <dgm:t>
        <a:bodyPr/>
        <a:lstStyle/>
        <a:p>
          <a:endParaRPr lang="en-US"/>
        </a:p>
      </dgm:t>
    </dgm:pt>
    <dgm:pt modelId="{6B6F3AC8-DDC2-4C55-ACAE-2963CFE4FDA8}">
      <dgm:prSet/>
      <dgm:spPr/>
      <dgm:t>
        <a:bodyPr/>
        <a:lstStyle/>
        <a:p>
          <a:r>
            <a:rPr lang="en-GB" b="0" i="0"/>
            <a:t>Retail customer segmentation</a:t>
          </a:r>
          <a:endParaRPr lang="en-US"/>
        </a:p>
      </dgm:t>
    </dgm:pt>
    <dgm:pt modelId="{88EF529D-37B9-43D1-8971-4208295713E1}" type="parTrans" cxnId="{52BA87C0-F9F3-4F1A-BF3F-93056425661F}">
      <dgm:prSet/>
      <dgm:spPr/>
      <dgm:t>
        <a:bodyPr/>
        <a:lstStyle/>
        <a:p>
          <a:endParaRPr lang="en-US"/>
        </a:p>
      </dgm:t>
    </dgm:pt>
    <dgm:pt modelId="{4E656B65-A9FA-4599-AFFE-F577E81D3380}" type="sibTrans" cxnId="{52BA87C0-F9F3-4F1A-BF3F-93056425661F}">
      <dgm:prSet/>
      <dgm:spPr/>
      <dgm:t>
        <a:bodyPr/>
        <a:lstStyle/>
        <a:p>
          <a:endParaRPr lang="en-US"/>
        </a:p>
      </dgm:t>
    </dgm:pt>
    <dgm:pt modelId="{9C3681DF-6701-40BF-9A90-C0B0F5BB7C1F}">
      <dgm:prSet/>
      <dgm:spPr/>
      <dgm:t>
        <a:bodyPr/>
        <a:lstStyle/>
        <a:p>
          <a:r>
            <a:rPr lang="en-GB" b="0" i="0"/>
            <a:t>Land use mapping  </a:t>
          </a:r>
          <a:endParaRPr lang="en-US"/>
        </a:p>
      </dgm:t>
    </dgm:pt>
    <dgm:pt modelId="{AE87102D-A09F-43DB-8703-2520C9E3B5D9}" type="parTrans" cxnId="{2419F402-17A8-401B-80BF-41E1C7C4BE06}">
      <dgm:prSet/>
      <dgm:spPr/>
      <dgm:t>
        <a:bodyPr/>
        <a:lstStyle/>
        <a:p>
          <a:endParaRPr lang="en-US"/>
        </a:p>
      </dgm:t>
    </dgm:pt>
    <dgm:pt modelId="{9C02D63D-4BDA-44E8-9B4B-E07DCFE83DD7}" type="sibTrans" cxnId="{2419F402-17A8-401B-80BF-41E1C7C4BE06}">
      <dgm:prSet/>
      <dgm:spPr/>
      <dgm:t>
        <a:bodyPr/>
        <a:lstStyle/>
        <a:p>
          <a:endParaRPr lang="en-US"/>
        </a:p>
      </dgm:t>
    </dgm:pt>
    <dgm:pt modelId="{F01483FB-CA91-4197-BA5F-D79B32EE39F7}">
      <dgm:prSet/>
      <dgm:spPr/>
      <dgm:t>
        <a:bodyPr/>
        <a:lstStyle/>
        <a:p>
          <a:r>
            <a:rPr lang="en-GB"/>
            <a:t>…….</a:t>
          </a:r>
          <a:br>
            <a:rPr lang="en-GB"/>
          </a:br>
          <a:endParaRPr lang="en-US"/>
        </a:p>
      </dgm:t>
    </dgm:pt>
    <dgm:pt modelId="{B2891927-3751-4AE4-A83F-BD50B53B9E06}" type="parTrans" cxnId="{19FA8E71-7720-46C6-9C8B-7964018A7F76}">
      <dgm:prSet/>
      <dgm:spPr/>
      <dgm:t>
        <a:bodyPr/>
        <a:lstStyle/>
        <a:p>
          <a:endParaRPr lang="en-US"/>
        </a:p>
      </dgm:t>
    </dgm:pt>
    <dgm:pt modelId="{4D59DCC4-3824-4FEA-87C5-C15C636F216A}" type="sibTrans" cxnId="{19FA8E71-7720-46C6-9C8B-7964018A7F76}">
      <dgm:prSet/>
      <dgm:spPr/>
      <dgm:t>
        <a:bodyPr/>
        <a:lstStyle/>
        <a:p>
          <a:endParaRPr lang="en-US"/>
        </a:p>
      </dgm:t>
    </dgm:pt>
    <dgm:pt modelId="{2F844CB3-CF24-4541-A397-E4A5D7E0E204}" type="pres">
      <dgm:prSet presAssocID="{1F2FF6DE-5321-494D-B4A4-930D1D04CCD5}" presName="diagram" presStyleCnt="0">
        <dgm:presLayoutVars>
          <dgm:dir/>
          <dgm:resizeHandles val="exact"/>
        </dgm:presLayoutVars>
      </dgm:prSet>
      <dgm:spPr/>
    </dgm:pt>
    <dgm:pt modelId="{850547A6-8D2F-46B6-8ED6-C8B5E2AA2835}" type="pres">
      <dgm:prSet presAssocID="{E598B2D1-917D-4552-9B3B-64E5FF066A19}" presName="node" presStyleLbl="node1" presStyleIdx="0" presStyleCnt="8">
        <dgm:presLayoutVars>
          <dgm:bulletEnabled val="1"/>
        </dgm:presLayoutVars>
      </dgm:prSet>
      <dgm:spPr/>
    </dgm:pt>
    <dgm:pt modelId="{25B49ED4-D405-46F1-B8D1-267A0066E655}" type="pres">
      <dgm:prSet presAssocID="{207A7F72-65E8-4400-BA8E-99C077F5C84E}" presName="sibTrans" presStyleCnt="0"/>
      <dgm:spPr/>
    </dgm:pt>
    <dgm:pt modelId="{905D49B0-23C2-4256-9CDF-FBD0A9079E1D}" type="pres">
      <dgm:prSet presAssocID="{321D646C-42A6-4326-A25A-514047EAB8E2}" presName="node" presStyleLbl="node1" presStyleIdx="1" presStyleCnt="8">
        <dgm:presLayoutVars>
          <dgm:bulletEnabled val="1"/>
        </dgm:presLayoutVars>
      </dgm:prSet>
      <dgm:spPr/>
    </dgm:pt>
    <dgm:pt modelId="{53BBCA42-1CBD-42CE-9A53-0F4A1EE64632}" type="pres">
      <dgm:prSet presAssocID="{0F99803B-99D9-45DC-A134-D975F99A4AFC}" presName="sibTrans" presStyleCnt="0"/>
      <dgm:spPr/>
    </dgm:pt>
    <dgm:pt modelId="{7CC4A92C-62BC-438C-9383-A8C6FB3B3DDB}" type="pres">
      <dgm:prSet presAssocID="{6FCF7AFE-BE18-4009-B9A6-B4735A453724}" presName="node" presStyleLbl="node1" presStyleIdx="2" presStyleCnt="8">
        <dgm:presLayoutVars>
          <dgm:bulletEnabled val="1"/>
        </dgm:presLayoutVars>
      </dgm:prSet>
      <dgm:spPr/>
    </dgm:pt>
    <dgm:pt modelId="{F2F80D64-E86F-43E7-BD72-E36B91179EB4}" type="pres">
      <dgm:prSet presAssocID="{9097A3DA-9421-4698-A8C9-DDFC3A10D240}" presName="sibTrans" presStyleCnt="0"/>
      <dgm:spPr/>
    </dgm:pt>
    <dgm:pt modelId="{A72652F3-9AFD-4216-A5B6-141BDFBC6D67}" type="pres">
      <dgm:prSet presAssocID="{F117A807-1593-46FD-BE94-0DF5CA7AB34D}" presName="node" presStyleLbl="node1" presStyleIdx="3" presStyleCnt="8">
        <dgm:presLayoutVars>
          <dgm:bulletEnabled val="1"/>
        </dgm:presLayoutVars>
      </dgm:prSet>
      <dgm:spPr/>
    </dgm:pt>
    <dgm:pt modelId="{230FAAC8-F900-4BFA-956A-D32F804508A1}" type="pres">
      <dgm:prSet presAssocID="{C5A7893E-79B3-4E4C-B5F7-9DCA5C1056B0}" presName="sibTrans" presStyleCnt="0"/>
      <dgm:spPr/>
    </dgm:pt>
    <dgm:pt modelId="{193DA576-1D06-42D2-BF7E-D114E3A64068}" type="pres">
      <dgm:prSet presAssocID="{48ACE64E-204F-4944-8104-AE49CF98B171}" presName="node" presStyleLbl="node1" presStyleIdx="4" presStyleCnt="8">
        <dgm:presLayoutVars>
          <dgm:bulletEnabled val="1"/>
        </dgm:presLayoutVars>
      </dgm:prSet>
      <dgm:spPr/>
    </dgm:pt>
    <dgm:pt modelId="{D67AB0C0-2829-4FB0-B804-6F2D75B0407F}" type="pres">
      <dgm:prSet presAssocID="{3A95356A-9F4A-4C5A-B335-EFA7E009FF91}" presName="sibTrans" presStyleCnt="0"/>
      <dgm:spPr/>
    </dgm:pt>
    <dgm:pt modelId="{8C78255E-2285-47B2-8DB7-DE8B505D09B7}" type="pres">
      <dgm:prSet presAssocID="{6B6F3AC8-DDC2-4C55-ACAE-2963CFE4FDA8}" presName="node" presStyleLbl="node1" presStyleIdx="5" presStyleCnt="8">
        <dgm:presLayoutVars>
          <dgm:bulletEnabled val="1"/>
        </dgm:presLayoutVars>
      </dgm:prSet>
      <dgm:spPr/>
    </dgm:pt>
    <dgm:pt modelId="{5CD43BA7-04A4-4753-9199-36847139D7C0}" type="pres">
      <dgm:prSet presAssocID="{4E656B65-A9FA-4599-AFFE-F577E81D3380}" presName="sibTrans" presStyleCnt="0"/>
      <dgm:spPr/>
    </dgm:pt>
    <dgm:pt modelId="{353786DD-3A8A-4BE1-8025-3D823798BD0C}" type="pres">
      <dgm:prSet presAssocID="{9C3681DF-6701-40BF-9A90-C0B0F5BB7C1F}" presName="node" presStyleLbl="node1" presStyleIdx="6" presStyleCnt="8">
        <dgm:presLayoutVars>
          <dgm:bulletEnabled val="1"/>
        </dgm:presLayoutVars>
      </dgm:prSet>
      <dgm:spPr/>
    </dgm:pt>
    <dgm:pt modelId="{79E0B7B5-7770-40ED-A202-9FEBA35880C1}" type="pres">
      <dgm:prSet presAssocID="{9C02D63D-4BDA-44E8-9B4B-E07DCFE83DD7}" presName="sibTrans" presStyleCnt="0"/>
      <dgm:spPr/>
    </dgm:pt>
    <dgm:pt modelId="{4C987DE0-9E4A-4505-811C-A1E47BBB8926}" type="pres">
      <dgm:prSet presAssocID="{F01483FB-CA91-4197-BA5F-D79B32EE39F7}" presName="node" presStyleLbl="node1" presStyleIdx="7" presStyleCnt="8">
        <dgm:presLayoutVars>
          <dgm:bulletEnabled val="1"/>
        </dgm:presLayoutVars>
      </dgm:prSet>
      <dgm:spPr/>
    </dgm:pt>
  </dgm:ptLst>
  <dgm:cxnLst>
    <dgm:cxn modelId="{13865500-EC84-4270-9E0C-DEE1292A84D0}" type="presOf" srcId="{E598B2D1-917D-4552-9B3B-64E5FF066A19}" destId="{850547A6-8D2F-46B6-8ED6-C8B5E2AA2835}" srcOrd="0" destOrd="0" presId="urn:microsoft.com/office/officeart/2005/8/layout/default"/>
    <dgm:cxn modelId="{407FEF00-9E68-44A2-BE25-8EDA3FC44325}" type="presOf" srcId="{1F2FF6DE-5321-494D-B4A4-930D1D04CCD5}" destId="{2F844CB3-CF24-4541-A397-E4A5D7E0E204}" srcOrd="0" destOrd="0" presId="urn:microsoft.com/office/officeart/2005/8/layout/default"/>
    <dgm:cxn modelId="{2419F402-17A8-401B-80BF-41E1C7C4BE06}" srcId="{1F2FF6DE-5321-494D-B4A4-930D1D04CCD5}" destId="{9C3681DF-6701-40BF-9A90-C0B0F5BB7C1F}" srcOrd="6" destOrd="0" parTransId="{AE87102D-A09F-43DB-8703-2520C9E3B5D9}" sibTransId="{9C02D63D-4BDA-44E8-9B4B-E07DCFE83DD7}"/>
    <dgm:cxn modelId="{91DBFA0B-EB0E-4356-AA0A-F4050422A4D9}" srcId="{1F2FF6DE-5321-494D-B4A4-930D1D04CCD5}" destId="{6FCF7AFE-BE18-4009-B9A6-B4735A453724}" srcOrd="2" destOrd="0" parTransId="{19718F0E-D798-4DE2-8B95-2B89FA974A3B}" sibTransId="{9097A3DA-9421-4698-A8C9-DDFC3A10D240}"/>
    <dgm:cxn modelId="{2938333E-0B18-4F75-B4F6-F11D36F2A390}" srcId="{1F2FF6DE-5321-494D-B4A4-930D1D04CCD5}" destId="{48ACE64E-204F-4944-8104-AE49CF98B171}" srcOrd="4" destOrd="0" parTransId="{A5F84D21-0D12-4D01-9F5E-143E0F90961A}" sibTransId="{3A95356A-9F4A-4C5A-B335-EFA7E009FF91}"/>
    <dgm:cxn modelId="{D8A8F967-0275-4083-A59B-276D35B64DE2}" srcId="{1F2FF6DE-5321-494D-B4A4-930D1D04CCD5}" destId="{F117A807-1593-46FD-BE94-0DF5CA7AB34D}" srcOrd="3" destOrd="0" parTransId="{CF6BCD50-CF61-42C3-B13B-1ABF31914D47}" sibTransId="{C5A7893E-79B3-4E4C-B5F7-9DCA5C1056B0}"/>
    <dgm:cxn modelId="{19FA8E71-7720-46C6-9C8B-7964018A7F76}" srcId="{1F2FF6DE-5321-494D-B4A4-930D1D04CCD5}" destId="{F01483FB-CA91-4197-BA5F-D79B32EE39F7}" srcOrd="7" destOrd="0" parTransId="{B2891927-3751-4AE4-A83F-BD50B53B9E06}" sibTransId="{4D59DCC4-3824-4FEA-87C5-C15C636F216A}"/>
    <dgm:cxn modelId="{30275D82-3397-494D-8346-3C567D76636D}" type="presOf" srcId="{6B6F3AC8-DDC2-4C55-ACAE-2963CFE4FDA8}" destId="{8C78255E-2285-47B2-8DB7-DE8B505D09B7}" srcOrd="0" destOrd="0" presId="urn:microsoft.com/office/officeart/2005/8/layout/default"/>
    <dgm:cxn modelId="{07B27686-B96F-4B0E-8545-C2DD3EACCB48}" type="presOf" srcId="{321D646C-42A6-4326-A25A-514047EAB8E2}" destId="{905D49B0-23C2-4256-9CDF-FBD0A9079E1D}" srcOrd="0" destOrd="0" presId="urn:microsoft.com/office/officeart/2005/8/layout/default"/>
    <dgm:cxn modelId="{71D95791-84E8-4444-83DD-EF670922362E}" type="presOf" srcId="{6FCF7AFE-BE18-4009-B9A6-B4735A453724}" destId="{7CC4A92C-62BC-438C-9383-A8C6FB3B3DDB}" srcOrd="0" destOrd="0" presId="urn:microsoft.com/office/officeart/2005/8/layout/default"/>
    <dgm:cxn modelId="{8B501D98-5E38-4BFA-8E16-8998044FFFB9}" type="presOf" srcId="{F01483FB-CA91-4197-BA5F-D79B32EE39F7}" destId="{4C987DE0-9E4A-4505-811C-A1E47BBB8926}" srcOrd="0" destOrd="0" presId="urn:microsoft.com/office/officeart/2005/8/layout/default"/>
    <dgm:cxn modelId="{149EF3AF-EDFC-4460-A850-81A566C3ED37}" srcId="{1F2FF6DE-5321-494D-B4A4-930D1D04CCD5}" destId="{321D646C-42A6-4326-A25A-514047EAB8E2}" srcOrd="1" destOrd="0" parTransId="{21D70ECE-07BC-4B24-AED2-0AE3E1C26D33}" sibTransId="{0F99803B-99D9-45DC-A134-D975F99A4AFC}"/>
    <dgm:cxn modelId="{52BA87C0-F9F3-4F1A-BF3F-93056425661F}" srcId="{1F2FF6DE-5321-494D-B4A4-930D1D04CCD5}" destId="{6B6F3AC8-DDC2-4C55-ACAE-2963CFE4FDA8}" srcOrd="5" destOrd="0" parTransId="{88EF529D-37B9-43D1-8971-4208295713E1}" sibTransId="{4E656B65-A9FA-4599-AFFE-F577E81D3380}"/>
    <dgm:cxn modelId="{F33382CC-7FA0-4E18-A555-4542425CCD18}" type="presOf" srcId="{9C3681DF-6701-40BF-9A90-C0B0F5BB7C1F}" destId="{353786DD-3A8A-4BE1-8025-3D823798BD0C}" srcOrd="0" destOrd="0" presId="urn:microsoft.com/office/officeart/2005/8/layout/default"/>
    <dgm:cxn modelId="{83DD68CE-577A-48F2-83E8-BB0668BF9060}" type="presOf" srcId="{48ACE64E-204F-4944-8104-AE49CF98B171}" destId="{193DA576-1D06-42D2-BF7E-D114E3A64068}" srcOrd="0" destOrd="0" presId="urn:microsoft.com/office/officeart/2005/8/layout/default"/>
    <dgm:cxn modelId="{B6577FE6-25B5-4753-8BBF-C07D9DD5EB0C}" type="presOf" srcId="{F117A807-1593-46FD-BE94-0DF5CA7AB34D}" destId="{A72652F3-9AFD-4216-A5B6-141BDFBC6D67}" srcOrd="0" destOrd="0" presId="urn:microsoft.com/office/officeart/2005/8/layout/default"/>
    <dgm:cxn modelId="{A99F2EF9-40E9-48B6-8A81-DEE6FEBE83CF}" srcId="{1F2FF6DE-5321-494D-B4A4-930D1D04CCD5}" destId="{E598B2D1-917D-4552-9B3B-64E5FF066A19}" srcOrd="0" destOrd="0" parTransId="{81027A3C-BF98-43BE-A047-556B35DD997F}" sibTransId="{207A7F72-65E8-4400-BA8E-99C077F5C84E}"/>
    <dgm:cxn modelId="{7912925F-2509-4802-B93D-5822C783184A}" type="presParOf" srcId="{2F844CB3-CF24-4541-A397-E4A5D7E0E204}" destId="{850547A6-8D2F-46B6-8ED6-C8B5E2AA2835}" srcOrd="0" destOrd="0" presId="urn:microsoft.com/office/officeart/2005/8/layout/default"/>
    <dgm:cxn modelId="{6EE4D2E1-65EC-4A32-82E3-493F4FC916BE}" type="presParOf" srcId="{2F844CB3-CF24-4541-A397-E4A5D7E0E204}" destId="{25B49ED4-D405-46F1-B8D1-267A0066E655}" srcOrd="1" destOrd="0" presId="urn:microsoft.com/office/officeart/2005/8/layout/default"/>
    <dgm:cxn modelId="{FE9F53A6-DC2C-4987-9C4C-F97CA8361F72}" type="presParOf" srcId="{2F844CB3-CF24-4541-A397-E4A5D7E0E204}" destId="{905D49B0-23C2-4256-9CDF-FBD0A9079E1D}" srcOrd="2" destOrd="0" presId="urn:microsoft.com/office/officeart/2005/8/layout/default"/>
    <dgm:cxn modelId="{C061EF2B-4EE3-4796-9C22-376D186C63B4}" type="presParOf" srcId="{2F844CB3-CF24-4541-A397-E4A5D7E0E204}" destId="{53BBCA42-1CBD-42CE-9A53-0F4A1EE64632}" srcOrd="3" destOrd="0" presId="urn:microsoft.com/office/officeart/2005/8/layout/default"/>
    <dgm:cxn modelId="{64772104-A215-45DE-AB9A-B590F6259C4B}" type="presParOf" srcId="{2F844CB3-CF24-4541-A397-E4A5D7E0E204}" destId="{7CC4A92C-62BC-438C-9383-A8C6FB3B3DDB}" srcOrd="4" destOrd="0" presId="urn:microsoft.com/office/officeart/2005/8/layout/default"/>
    <dgm:cxn modelId="{BA2B7E66-AE0B-471D-99EC-BA315E537ED0}" type="presParOf" srcId="{2F844CB3-CF24-4541-A397-E4A5D7E0E204}" destId="{F2F80D64-E86F-43E7-BD72-E36B91179EB4}" srcOrd="5" destOrd="0" presId="urn:microsoft.com/office/officeart/2005/8/layout/default"/>
    <dgm:cxn modelId="{01A3833B-3C62-466E-AA0F-EB5F304A7F6C}" type="presParOf" srcId="{2F844CB3-CF24-4541-A397-E4A5D7E0E204}" destId="{A72652F3-9AFD-4216-A5B6-141BDFBC6D67}" srcOrd="6" destOrd="0" presId="urn:microsoft.com/office/officeart/2005/8/layout/default"/>
    <dgm:cxn modelId="{750A1DF2-D40D-4009-8304-958CF0C55C7B}" type="presParOf" srcId="{2F844CB3-CF24-4541-A397-E4A5D7E0E204}" destId="{230FAAC8-F900-4BFA-956A-D32F804508A1}" srcOrd="7" destOrd="0" presId="urn:microsoft.com/office/officeart/2005/8/layout/default"/>
    <dgm:cxn modelId="{94F95A7F-E8F3-4844-8765-D8C5B63D48AE}" type="presParOf" srcId="{2F844CB3-CF24-4541-A397-E4A5D7E0E204}" destId="{193DA576-1D06-42D2-BF7E-D114E3A64068}" srcOrd="8" destOrd="0" presId="urn:microsoft.com/office/officeart/2005/8/layout/default"/>
    <dgm:cxn modelId="{08481533-F61A-405E-85FB-491897ED7014}" type="presParOf" srcId="{2F844CB3-CF24-4541-A397-E4A5D7E0E204}" destId="{D67AB0C0-2829-4FB0-B804-6F2D75B0407F}" srcOrd="9" destOrd="0" presId="urn:microsoft.com/office/officeart/2005/8/layout/default"/>
    <dgm:cxn modelId="{9FC39FE5-2B23-4C4E-BE9C-F425A6491676}" type="presParOf" srcId="{2F844CB3-CF24-4541-A397-E4A5D7E0E204}" destId="{8C78255E-2285-47B2-8DB7-DE8B505D09B7}" srcOrd="10" destOrd="0" presId="urn:microsoft.com/office/officeart/2005/8/layout/default"/>
    <dgm:cxn modelId="{17724183-9463-4243-AFF0-69CCEE76160C}" type="presParOf" srcId="{2F844CB3-CF24-4541-A397-E4A5D7E0E204}" destId="{5CD43BA7-04A4-4753-9199-36847139D7C0}" srcOrd="11" destOrd="0" presId="urn:microsoft.com/office/officeart/2005/8/layout/default"/>
    <dgm:cxn modelId="{C4F40D4A-A74D-438A-A671-85387E3BEA73}" type="presParOf" srcId="{2F844CB3-CF24-4541-A397-E4A5D7E0E204}" destId="{353786DD-3A8A-4BE1-8025-3D823798BD0C}" srcOrd="12" destOrd="0" presId="urn:microsoft.com/office/officeart/2005/8/layout/default"/>
    <dgm:cxn modelId="{25644E1D-E0FD-4029-9EF0-DFC5AB77FCCD}" type="presParOf" srcId="{2F844CB3-CF24-4541-A397-E4A5D7E0E204}" destId="{79E0B7B5-7770-40ED-A202-9FEBA35880C1}" srcOrd="13" destOrd="0" presId="urn:microsoft.com/office/officeart/2005/8/layout/default"/>
    <dgm:cxn modelId="{03EAC892-6371-424B-A801-650067D4178A}" type="presParOf" srcId="{2F844CB3-CF24-4541-A397-E4A5D7E0E204}" destId="{4C987DE0-9E4A-4505-811C-A1E47BBB8926}" srcOrd="1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0547A6-8D2F-46B6-8ED6-C8B5E2AA2835}">
      <dsp:nvSpPr>
        <dsp:cNvPr id="0" name=""/>
        <dsp:cNvSpPr/>
      </dsp:nvSpPr>
      <dsp:spPr>
        <a:xfrm>
          <a:off x="749153" y="3413"/>
          <a:ext cx="2092988" cy="1255793"/>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b="0" i="0" kern="1200"/>
            <a:t>Automated inspection and quality control </a:t>
          </a:r>
          <a:endParaRPr lang="en-US" sz="2100" kern="1200"/>
        </a:p>
      </dsp:txBody>
      <dsp:txXfrm>
        <a:off x="749153" y="3413"/>
        <a:ext cx="2092988" cy="1255793"/>
      </dsp:txXfrm>
    </dsp:sp>
    <dsp:sp modelId="{905D49B0-23C2-4256-9CDF-FBD0A9079E1D}">
      <dsp:nvSpPr>
        <dsp:cNvPr id="0" name=""/>
        <dsp:cNvSpPr/>
      </dsp:nvSpPr>
      <dsp:spPr>
        <a:xfrm>
          <a:off x="3051441" y="3413"/>
          <a:ext cx="2092988" cy="125579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b="0" i="0" kern="1200"/>
            <a:t>Object recognition in driverless cars</a:t>
          </a:r>
          <a:endParaRPr lang="en-US" sz="2100" kern="1200"/>
        </a:p>
      </dsp:txBody>
      <dsp:txXfrm>
        <a:off x="3051441" y="3413"/>
        <a:ext cx="2092988" cy="1255793"/>
      </dsp:txXfrm>
    </dsp:sp>
    <dsp:sp modelId="{7CC4A92C-62BC-438C-9383-A8C6FB3B3DDB}">
      <dsp:nvSpPr>
        <dsp:cNvPr id="0" name=""/>
        <dsp:cNvSpPr/>
      </dsp:nvSpPr>
      <dsp:spPr>
        <a:xfrm>
          <a:off x="5353728" y="3413"/>
          <a:ext cx="2092988" cy="1255793"/>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b="0" i="0" kern="1200"/>
            <a:t>Detection of cancer cells in pathology slides </a:t>
          </a:r>
          <a:endParaRPr lang="en-US" sz="2100" kern="1200"/>
        </a:p>
      </dsp:txBody>
      <dsp:txXfrm>
        <a:off x="5353728" y="3413"/>
        <a:ext cx="2092988" cy="1255793"/>
      </dsp:txXfrm>
    </dsp:sp>
    <dsp:sp modelId="{A72652F3-9AFD-4216-A5B6-141BDFBC6D67}">
      <dsp:nvSpPr>
        <dsp:cNvPr id="0" name=""/>
        <dsp:cNvSpPr/>
      </dsp:nvSpPr>
      <dsp:spPr>
        <a:xfrm>
          <a:off x="749153" y="1468505"/>
          <a:ext cx="2092988" cy="1255793"/>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b="0" i="0" kern="1200"/>
            <a:t>Face recognition in security </a:t>
          </a:r>
          <a:endParaRPr lang="en-US" sz="2100" kern="1200"/>
        </a:p>
      </dsp:txBody>
      <dsp:txXfrm>
        <a:off x="749153" y="1468505"/>
        <a:ext cx="2092988" cy="1255793"/>
      </dsp:txXfrm>
    </dsp:sp>
    <dsp:sp modelId="{193DA576-1D06-42D2-BF7E-D114E3A64068}">
      <dsp:nvSpPr>
        <dsp:cNvPr id="0" name=""/>
        <dsp:cNvSpPr/>
      </dsp:nvSpPr>
      <dsp:spPr>
        <a:xfrm>
          <a:off x="3051441" y="1468505"/>
          <a:ext cx="2092988" cy="1255793"/>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b="0" i="0" kern="1200"/>
            <a:t>Traffic monitoring and congestion detection </a:t>
          </a:r>
          <a:endParaRPr lang="en-US" sz="2100" kern="1200"/>
        </a:p>
      </dsp:txBody>
      <dsp:txXfrm>
        <a:off x="3051441" y="1468505"/>
        <a:ext cx="2092988" cy="1255793"/>
      </dsp:txXfrm>
    </dsp:sp>
    <dsp:sp modelId="{8C78255E-2285-47B2-8DB7-DE8B505D09B7}">
      <dsp:nvSpPr>
        <dsp:cNvPr id="0" name=""/>
        <dsp:cNvSpPr/>
      </dsp:nvSpPr>
      <dsp:spPr>
        <a:xfrm>
          <a:off x="5353728" y="1468505"/>
          <a:ext cx="2092988" cy="1255793"/>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b="0" i="0" kern="1200"/>
            <a:t>Retail customer segmentation</a:t>
          </a:r>
          <a:endParaRPr lang="en-US" sz="2100" kern="1200"/>
        </a:p>
      </dsp:txBody>
      <dsp:txXfrm>
        <a:off x="5353728" y="1468505"/>
        <a:ext cx="2092988" cy="1255793"/>
      </dsp:txXfrm>
    </dsp:sp>
    <dsp:sp modelId="{353786DD-3A8A-4BE1-8025-3D823798BD0C}">
      <dsp:nvSpPr>
        <dsp:cNvPr id="0" name=""/>
        <dsp:cNvSpPr/>
      </dsp:nvSpPr>
      <dsp:spPr>
        <a:xfrm>
          <a:off x="1900297" y="2933597"/>
          <a:ext cx="2092988" cy="125579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b="0" i="0" kern="1200"/>
            <a:t>Land use mapping  </a:t>
          </a:r>
          <a:endParaRPr lang="en-US" sz="2100" kern="1200"/>
        </a:p>
      </dsp:txBody>
      <dsp:txXfrm>
        <a:off x="1900297" y="2933597"/>
        <a:ext cx="2092988" cy="1255793"/>
      </dsp:txXfrm>
    </dsp:sp>
    <dsp:sp modelId="{4C987DE0-9E4A-4505-811C-A1E47BBB8926}">
      <dsp:nvSpPr>
        <dsp:cNvPr id="0" name=""/>
        <dsp:cNvSpPr/>
      </dsp:nvSpPr>
      <dsp:spPr>
        <a:xfrm>
          <a:off x="4202584" y="2933597"/>
          <a:ext cx="2092988" cy="1255793"/>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a:t>…….</a:t>
          </a:r>
          <a:br>
            <a:rPr lang="en-GB" sz="2100" kern="1200"/>
          </a:br>
          <a:endParaRPr lang="en-US" sz="2100" kern="1200"/>
        </a:p>
      </dsp:txBody>
      <dsp:txXfrm>
        <a:off x="4202584" y="2933597"/>
        <a:ext cx="2092988" cy="125579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gif>
</file>

<file path=ppt/media/image19.png>
</file>

<file path=ppt/media/image2.png>
</file>

<file path=ppt/media/image20.png>
</file>

<file path=ppt/media/image21.tiff>
</file>

<file path=ppt/media/image22.jpeg>
</file>

<file path=ppt/media/image23.png>
</file>

<file path=ppt/media/image24.tiff>
</file>

<file path=ppt/media/image25.tiff>
</file>

<file path=ppt/media/image26.png>
</file>

<file path=ppt/media/image27.png>
</file>

<file path=ppt/media/image28.png>
</file>

<file path=ppt/media/image29.png>
</file>

<file path=ppt/media/image3.svg>
</file>

<file path=ppt/media/image30.png>
</file>

<file path=ppt/media/image31.png>
</file>

<file path=ppt/media/image32.svg>
</file>

<file path=ppt/media/image33.jpg>
</file>

<file path=ppt/media/image34.jpg>
</file>

<file path=ppt/media/image35.jpg>
</file>

<file path=ppt/media/image36.jpg>
</file>

<file path=ppt/media/image4.png>
</file>

<file path=ppt/media/image5.svg>
</file>

<file path=ppt/media/image6.png>
</file>

<file path=ppt/media/image7.sv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890626" cy="498215"/>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778505" y="0"/>
            <a:ext cx="2890626" cy="498215"/>
          </a:xfrm>
          <a:prstGeom prst="rect">
            <a:avLst/>
          </a:prstGeom>
        </p:spPr>
        <p:txBody>
          <a:bodyPr vert="horz" lIns="91440" tIns="45720" rIns="91440" bIns="45720" rtlCol="0"/>
          <a:lstStyle>
            <a:lvl1pPr algn="r">
              <a:defRPr sz="1200"/>
            </a:lvl1pPr>
          </a:lstStyle>
          <a:p>
            <a:fld id="{20ACB6CE-EA1B-430A-B05A-6DFAC7F0095A}" type="datetimeFigureOut">
              <a:rPr lang="en-GB" smtClean="0"/>
              <a:t>28/10/2024</a:t>
            </a:fld>
            <a:endParaRPr lang="en-GB"/>
          </a:p>
        </p:txBody>
      </p:sp>
      <p:sp>
        <p:nvSpPr>
          <p:cNvPr id="4" name="Slide Image Placeholder 3"/>
          <p:cNvSpPr>
            <a:spLocks noGrp="1" noRot="1" noChangeAspect="1"/>
          </p:cNvSpPr>
          <p:nvPr>
            <p:ph type="sldImg" idx="2"/>
          </p:nvPr>
        </p:nvSpPr>
        <p:spPr>
          <a:xfrm>
            <a:off x="1101725" y="1241425"/>
            <a:ext cx="4467225" cy="3351213"/>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67068" y="4778722"/>
            <a:ext cx="5336540" cy="3909864"/>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431600"/>
            <a:ext cx="2890626" cy="498214"/>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778505" y="9431600"/>
            <a:ext cx="2890626" cy="498214"/>
          </a:xfrm>
          <a:prstGeom prst="rect">
            <a:avLst/>
          </a:prstGeom>
        </p:spPr>
        <p:txBody>
          <a:bodyPr vert="horz" lIns="91440" tIns="45720" rIns="91440" bIns="45720" rtlCol="0" anchor="b"/>
          <a:lstStyle>
            <a:lvl1pPr algn="r">
              <a:defRPr sz="1200"/>
            </a:lvl1pPr>
          </a:lstStyle>
          <a:p>
            <a:fld id="{B1143D9E-EE2F-4D16-B701-4932D93EA6BA}" type="slidenum">
              <a:rPr lang="en-GB" smtClean="0"/>
              <a:t>‹#›</a:t>
            </a:fld>
            <a:endParaRPr lang="en-GB"/>
          </a:p>
        </p:txBody>
      </p:sp>
    </p:spTree>
    <p:extLst>
      <p:ext uri="{BB962C8B-B14F-4D97-AF65-F5344CB8AC3E}">
        <p14:creationId xmlns:p14="http://schemas.microsoft.com/office/powerpoint/2010/main" val="27858362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B1143D9E-EE2F-4D16-B701-4932D93EA6BA}" type="slidenum">
              <a:rPr lang="en-GB" smtClean="0"/>
              <a:t>1</a:t>
            </a:fld>
            <a:endParaRPr lang="en-GB"/>
          </a:p>
        </p:txBody>
      </p:sp>
    </p:spTree>
    <p:extLst>
      <p:ext uri="{BB962C8B-B14F-4D97-AF65-F5344CB8AC3E}">
        <p14:creationId xmlns:p14="http://schemas.microsoft.com/office/powerpoint/2010/main" val="42281326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B1143D9E-EE2F-4D16-B701-4932D93EA6BA}" type="slidenum">
              <a:rPr lang="en-GB" smtClean="0"/>
              <a:t>15</a:t>
            </a:fld>
            <a:endParaRPr lang="en-GB"/>
          </a:p>
        </p:txBody>
      </p:sp>
    </p:spTree>
    <p:extLst>
      <p:ext uri="{BB962C8B-B14F-4D97-AF65-F5344CB8AC3E}">
        <p14:creationId xmlns:p14="http://schemas.microsoft.com/office/powerpoint/2010/main" val="18538597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B1143D9E-EE2F-4D16-B701-4932D93EA6BA}" type="slidenum">
              <a:rPr lang="en-GB" smtClean="0"/>
              <a:t>16</a:t>
            </a:fld>
            <a:endParaRPr lang="en-GB"/>
          </a:p>
        </p:txBody>
      </p:sp>
    </p:spTree>
    <p:extLst>
      <p:ext uri="{BB962C8B-B14F-4D97-AF65-F5344CB8AC3E}">
        <p14:creationId xmlns:p14="http://schemas.microsoft.com/office/powerpoint/2010/main" val="39174812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2"/>
          <p:cNvSpPr>
            <a:spLocks noGrp="1" noRot="1" noChangeAspect="1" noChangeArrowheads="1" noTextEdit="1"/>
          </p:cNvSpPr>
          <p:nvPr>
            <p:ph type="sldImg"/>
          </p:nvPr>
        </p:nvSpPr>
        <p:spPr>
          <a:ln/>
        </p:spPr>
      </p:sp>
      <p:sp>
        <p:nvSpPr>
          <p:cNvPr id="13517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1706722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2"/>
          <p:cNvSpPr>
            <a:spLocks noGrp="1" noRot="1" noChangeAspect="1" noChangeArrowheads="1" noTextEdit="1"/>
          </p:cNvSpPr>
          <p:nvPr>
            <p:ph type="sldImg"/>
          </p:nvPr>
        </p:nvSpPr>
        <p:spPr>
          <a:ln/>
        </p:spPr>
      </p:sp>
      <p:sp>
        <p:nvSpPr>
          <p:cNvPr id="136195"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23009193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10/28/2024 10:49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34315178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850" dirty="0">
              <a:latin typeface="Segoe UI Light"/>
              <a:cs typeface="Segoe UI Light"/>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10/28/2024 10:49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37347377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10/28/2024 10:49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25930549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10/28/2024 10:49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7279619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10/28/2024 10:49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4351504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10/28/2024 10:49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3085663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400" dirty="0"/>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10/28/2024 10:49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3596703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10/28/2024 10:49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20361316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US" i="1" dirty="0"/>
              <a:t>This is an animated slide – use the notes below to talk to each animation build</a:t>
            </a:r>
            <a:endParaRPr lang="en-US" i="0" dirty="0"/>
          </a:p>
          <a:p>
            <a:pPr marL="0" marR="0" lvl="0" indent="0" algn="l" defTabSz="914367" rtl="0" eaLnBrk="1" fontAlgn="auto" latinLnBrk="0" hangingPunct="1">
              <a:lnSpc>
                <a:spcPct val="90000"/>
              </a:lnSpc>
              <a:spcBef>
                <a:spcPts val="0"/>
              </a:spcBef>
              <a:spcAft>
                <a:spcPts val="333"/>
              </a:spcAft>
              <a:buClrTx/>
              <a:buSzTx/>
              <a:buFontTx/>
              <a:buNone/>
              <a:tabLst/>
              <a:defRPr/>
            </a:pPr>
            <a:endParaRPr lang="en-US" i="0"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i="0" dirty="0"/>
              <a:t>Most computer vision solutions are built using a combination of machine learning models and some advanced image analysis techniques. Common applications of computer vision include:</a:t>
            </a:r>
            <a:endParaRPr lang="en-US" i="1" dirty="0"/>
          </a:p>
          <a:p>
            <a:endParaRPr lang="en-US" dirty="0"/>
          </a:p>
          <a:p>
            <a:pPr marL="228600" indent="-228600">
              <a:buFont typeface="+mj-lt"/>
              <a:buAutoNum type="arabicPeriod"/>
            </a:pPr>
            <a:r>
              <a:rPr lang="en-US" b="1" dirty="0"/>
              <a:t>Image classification </a:t>
            </a:r>
            <a:r>
              <a:rPr lang="en-US" dirty="0"/>
              <a:t>– An image classification model uses the numeric pixel features to predict a class label for the image. For example, in a traffic monitoring solution you might use an image classification model to classify images based on the type of vehicle they contain, such as taxis, buses, cyclists, and so on. Essentially, image classification models answer the question "what is this an image of?" </a:t>
            </a:r>
            <a:r>
              <a:rPr lang="en-US" i="1" dirty="0"/>
              <a:t>{An image of a taxi with the label "Taxi" is shown}</a:t>
            </a:r>
            <a:endParaRPr lang="en-US" dirty="0"/>
          </a:p>
          <a:p>
            <a:pPr marL="228600" indent="-228600">
              <a:buFont typeface="+mj-lt"/>
              <a:buAutoNum type="arabicPeriod"/>
            </a:pPr>
            <a:r>
              <a:rPr lang="en-US" b="1" dirty="0"/>
              <a:t>Object detection </a:t>
            </a:r>
            <a:r>
              <a:rPr lang="en-US" dirty="0"/>
              <a:t>– Object detection models are trained to classify individual objects in the image, and to indicate their location within the image as a bounding box. For example, you could expand the traffic monitoring solution to detect the presence of multiple classes of vehicle in an image. Object detection models are used to answer the question "what objects are in this image, and where are they?" </a:t>
            </a:r>
            <a:r>
              <a:rPr lang="en-US" i="1" dirty="0"/>
              <a:t>{An image of a street with buses, cars, and cyclists indicated in bounding boxes is shown}</a:t>
            </a:r>
            <a:endParaRPr lang="en-US" dirty="0"/>
          </a:p>
          <a:p>
            <a:pPr marL="228600" indent="-228600">
              <a:buFont typeface="+mj-lt"/>
              <a:buAutoNum type="arabicPeriod"/>
            </a:pPr>
            <a:r>
              <a:rPr lang="en-US" b="1" dirty="0"/>
              <a:t>Semantic segmentation </a:t>
            </a:r>
            <a:r>
              <a:rPr lang="en-US" dirty="0"/>
              <a:t>– Semantic segmentation models are an advanced kind of model that classify individual pixels in the image based on which object they belong to. For example, the traffic monitoring solution might use a semantic segmentation model to overlay "masks" on the image to indicate pixels that belong to buses, cars, and cyclists with different colors. Semantic segmentation answers the question "which pixels belong to which object?". </a:t>
            </a:r>
            <a:r>
              <a:rPr lang="en-US" i="1" dirty="0"/>
              <a:t>{An image of a street with buses, cars, and cyclists overlaid with colored masks is shown}</a:t>
            </a:r>
            <a:endParaRPr lang="en-US" dirty="0"/>
          </a:p>
          <a:p>
            <a:pPr marL="228600" indent="-228600">
              <a:buFont typeface="+mj-lt"/>
              <a:buAutoNum type="arabicPeriod"/>
            </a:pPr>
            <a:r>
              <a:rPr lang="en-US" b="1" dirty="0"/>
              <a:t>Image Analysis </a:t>
            </a:r>
            <a:r>
              <a:rPr lang="en-US" dirty="0"/>
              <a:t>– You can build on object detection and classification models to perform image analysis, generating captions and tags based on the image contents. </a:t>
            </a:r>
            <a:r>
              <a:rPr lang="en-US" i="1" dirty="0"/>
              <a:t>{An image of a person and a dog on a street is shown with the caption "A person with a dog on a street"}</a:t>
            </a:r>
            <a:endParaRPr lang="en-US" dirty="0"/>
          </a:p>
          <a:p>
            <a:pPr marL="228600" indent="-228600">
              <a:buFont typeface="+mj-lt"/>
              <a:buAutoNum type="arabicPeriod"/>
            </a:pPr>
            <a:r>
              <a:rPr lang="en-US" b="1" dirty="0"/>
              <a:t>Face Detection and Recognition</a:t>
            </a:r>
            <a:r>
              <a:rPr lang="en-US" dirty="0"/>
              <a:t> -  Face detection is used to identify the location of human faces in an image. Further analysis can be performed on facial features to determine gender, emotion, age, and so on; and models can be trained to identify specific individuals based on facial recognition. </a:t>
            </a:r>
            <a:r>
              <a:rPr lang="en-US" i="1" dirty="0"/>
              <a:t>{An image of a group of people with their faces highlighted is shown}</a:t>
            </a:r>
            <a:endParaRPr lang="en-US" dirty="0"/>
          </a:p>
          <a:p>
            <a:pPr marL="228600" indent="-228600">
              <a:buFont typeface="+mj-lt"/>
              <a:buAutoNum type="arabicPeriod"/>
            </a:pPr>
            <a:r>
              <a:rPr lang="en-US" b="1" dirty="0"/>
              <a:t>Optical Character Recognition </a:t>
            </a:r>
            <a:r>
              <a:rPr lang="en-US" dirty="0"/>
              <a:t>– An OCR model identifies regions of the image that contain text and extracts them. </a:t>
            </a:r>
            <a:r>
              <a:rPr lang="en-US" i="1" dirty="0"/>
              <a:t>{An image of a building with the sign "The Toronto Dominion Bank" is shown with the text highlighted}</a:t>
            </a:r>
            <a:endParaRPr lang="en-US" dirty="0"/>
          </a:p>
          <a:p>
            <a:pPr marL="228600" indent="-228600">
              <a:buFont typeface="+mj-lt"/>
              <a:buAutoNum type="arabicPeriod"/>
            </a:pPr>
            <a:endParaRPr lang="en-US" dirty="0"/>
          </a:p>
          <a:p>
            <a:endParaRPr lang="en-US" dirty="0"/>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10/28/2024 10:49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42387231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10/28/2024 10:49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26205285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10/28/2024 10:49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5210198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10/28/2024 10:49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3005953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10/28/2024 10:49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7402273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B1143D9E-EE2F-4D16-B701-4932D93EA6BA}" type="slidenum">
              <a:rPr lang="en-GB" smtClean="0"/>
              <a:t>11</a:t>
            </a:fld>
            <a:endParaRPr lang="en-GB"/>
          </a:p>
        </p:txBody>
      </p:sp>
    </p:spTree>
    <p:extLst>
      <p:ext uri="{BB962C8B-B14F-4D97-AF65-F5344CB8AC3E}">
        <p14:creationId xmlns:p14="http://schemas.microsoft.com/office/powerpoint/2010/main" val="13921316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B1143D9E-EE2F-4D16-B701-4932D93EA6BA}" type="slidenum">
              <a:rPr lang="en-GB" smtClean="0"/>
              <a:t>14</a:t>
            </a:fld>
            <a:endParaRPr lang="en-GB"/>
          </a:p>
        </p:txBody>
      </p:sp>
    </p:spTree>
    <p:extLst>
      <p:ext uri="{BB962C8B-B14F-4D97-AF65-F5344CB8AC3E}">
        <p14:creationId xmlns:p14="http://schemas.microsoft.com/office/powerpoint/2010/main" val="33009728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238375"/>
            <a:ext cx="7772400" cy="871538"/>
          </a:xfrm>
        </p:spPr>
        <p:txBody>
          <a:bodyPr anchor="b">
            <a:normAutofit/>
          </a:bodyPr>
          <a:lstStyle>
            <a:lvl1pPr algn="ctr">
              <a:defRPr sz="4000">
                <a:solidFill>
                  <a:srgbClr val="C00000"/>
                </a:solidFill>
                <a:latin typeface="+mn-lt"/>
                <a:cs typeface="Times New Roman" panose="02020603050405020304" pitchFamily="18" charset="0"/>
              </a:defRPr>
            </a:lvl1pPr>
          </a:lstStyle>
          <a:p>
            <a:r>
              <a:rPr lang="en-US" dirty="0"/>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EBCAB21C-A50A-4773-8D65-FCCE666E0117}" type="datetime1">
              <a:rPr lang="en-GB" smtClean="0"/>
              <a:t>28/10/2024</a:t>
            </a:fld>
            <a:endParaRPr lang="en-GB"/>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5DD57210-29EB-4606-A914-78DCEA0CA9B8}" type="slidenum">
              <a:rPr lang="en-GB" smtClean="0"/>
              <a:t>‹#›</a:t>
            </a:fld>
            <a:endParaRPr lang="en-GB"/>
          </a:p>
        </p:txBody>
      </p:sp>
    </p:spTree>
    <p:extLst>
      <p:ext uri="{BB962C8B-B14F-4D97-AF65-F5344CB8AC3E}">
        <p14:creationId xmlns:p14="http://schemas.microsoft.com/office/powerpoint/2010/main" val="28656052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8A75D2-9159-4F45-87B7-F565D094A1AD}" type="datetime1">
              <a:rPr lang="en-GB" smtClean="0"/>
              <a:t>28/10/2024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DD57210-29EB-4606-A914-78DCEA0CA9B8}" type="slidenum">
              <a:rPr lang="en-GB" smtClean="0"/>
              <a:t>‹#›</a:t>
            </a:fld>
            <a:endParaRPr lang="en-GB"/>
          </a:p>
        </p:txBody>
      </p:sp>
    </p:spTree>
    <p:extLst>
      <p:ext uri="{BB962C8B-B14F-4D97-AF65-F5344CB8AC3E}">
        <p14:creationId xmlns:p14="http://schemas.microsoft.com/office/powerpoint/2010/main" val="1030696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030770D-AB1A-4292-958F-E8FCBDA2DCF6}" type="datetime1">
              <a:rPr lang="en-GB" smtClean="0"/>
              <a:t>28/10/2024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DD57210-29EB-4606-A914-78DCEA0CA9B8}" type="slidenum">
              <a:rPr lang="en-GB" smtClean="0"/>
              <a:t>‹#›</a:t>
            </a:fld>
            <a:endParaRPr lang="en-GB"/>
          </a:p>
        </p:txBody>
      </p:sp>
    </p:spTree>
    <p:extLst>
      <p:ext uri="{BB962C8B-B14F-4D97-AF65-F5344CB8AC3E}">
        <p14:creationId xmlns:p14="http://schemas.microsoft.com/office/powerpoint/2010/main" val="17256634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139060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3299672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0003125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1664696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4340018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6231254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24007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8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5373951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2800" b="1">
                <a:solidFill>
                  <a:srgbClr val="C00000"/>
                </a:solidFill>
                <a:latin typeface="+mn-lt"/>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a:xfrm>
            <a:off x="628650" y="1939925"/>
            <a:ext cx="7886700" cy="4351338"/>
          </a:xfrm>
        </p:spPr>
        <p:txBody>
          <a:bodyPr/>
          <a:lstStyle>
            <a:lvl1pPr marL="228600" indent="-228600">
              <a:buClr>
                <a:srgbClr val="C00000"/>
              </a:buClr>
              <a:buFont typeface="Wingdings" panose="05000000000000000000" pitchFamily="2" charset="2"/>
              <a:buChar char="§"/>
              <a:defRPr sz="2400">
                <a:solidFill>
                  <a:srgbClr val="002060"/>
                </a:solidFill>
              </a:defRPr>
            </a:lvl1pPr>
            <a:lvl2pPr>
              <a:buClr>
                <a:srgbClr val="7030A0"/>
              </a:buClr>
              <a:defRPr sz="2000"/>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81A5780-342E-4024-9EC2-8536D7F97A5A}" type="datetime1">
              <a:rPr lang="en-GB" smtClean="0"/>
              <a:t>28/10/2024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DD57210-29EB-4606-A914-78DCEA0CA9B8}" type="slidenum">
              <a:rPr lang="en-GB" smtClean="0"/>
              <a:t>‹#›</a:t>
            </a:fld>
            <a:endParaRPr lang="en-GB"/>
          </a:p>
        </p:txBody>
      </p:sp>
    </p:spTree>
    <p:extLst>
      <p:ext uri="{BB962C8B-B14F-4D97-AF65-F5344CB8AC3E}">
        <p14:creationId xmlns:p14="http://schemas.microsoft.com/office/powerpoint/2010/main" val="366094605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9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335837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0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8012763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8937660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5620086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0035440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4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328877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5967546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6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2142601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8619531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8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4416656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90F707E-8AED-4249-A09C-789BA8B5E39F}" type="datetime1">
              <a:rPr lang="en-GB" smtClean="0"/>
              <a:t>28/10/2024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DD57210-29EB-4606-A914-78DCEA0CA9B8}" type="slidenum">
              <a:rPr lang="en-GB" smtClean="0"/>
              <a:t>‹#›</a:t>
            </a:fld>
            <a:endParaRPr lang="en-GB"/>
          </a:p>
        </p:txBody>
      </p:sp>
    </p:spTree>
    <p:extLst>
      <p:ext uri="{BB962C8B-B14F-4D97-AF65-F5344CB8AC3E}">
        <p14:creationId xmlns:p14="http://schemas.microsoft.com/office/powerpoint/2010/main" val="371687861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9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3714467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20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8736137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2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4527070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7660890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2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438150" y="1435497"/>
            <a:ext cx="826389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7490625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4372E59-000E-462E-A325-886C79B6AEED}" type="datetime1">
              <a:rPr lang="en-GB" smtClean="0"/>
              <a:t>28/10/2024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DD57210-29EB-4606-A914-78DCEA0CA9B8}" type="slidenum">
              <a:rPr lang="en-GB" smtClean="0"/>
              <a:t>‹#›</a:t>
            </a:fld>
            <a:endParaRPr lang="en-GB"/>
          </a:p>
        </p:txBody>
      </p:sp>
    </p:spTree>
    <p:extLst>
      <p:ext uri="{BB962C8B-B14F-4D97-AF65-F5344CB8AC3E}">
        <p14:creationId xmlns:p14="http://schemas.microsoft.com/office/powerpoint/2010/main" val="28909053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A2DF7C-7CD9-4AC5-8670-0AF8BA208C43}" type="datetime1">
              <a:rPr lang="en-GB" smtClean="0"/>
              <a:t>28/10/2024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5DD57210-29EB-4606-A914-78DCEA0CA9B8}" type="slidenum">
              <a:rPr lang="en-GB" smtClean="0"/>
              <a:t>‹#›</a:t>
            </a:fld>
            <a:endParaRPr lang="en-GB"/>
          </a:p>
        </p:txBody>
      </p:sp>
    </p:spTree>
    <p:extLst>
      <p:ext uri="{BB962C8B-B14F-4D97-AF65-F5344CB8AC3E}">
        <p14:creationId xmlns:p14="http://schemas.microsoft.com/office/powerpoint/2010/main" val="31363239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870913-E6BB-4F03-AE92-CA00B87105D9}" type="datetime1">
              <a:rPr lang="en-GB" smtClean="0"/>
              <a:t>28/10/2024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5DD57210-29EB-4606-A914-78DCEA0CA9B8}" type="slidenum">
              <a:rPr lang="en-GB" smtClean="0"/>
              <a:t>‹#›</a:t>
            </a:fld>
            <a:endParaRPr lang="en-GB"/>
          </a:p>
        </p:txBody>
      </p:sp>
    </p:spTree>
    <p:extLst>
      <p:ext uri="{BB962C8B-B14F-4D97-AF65-F5344CB8AC3E}">
        <p14:creationId xmlns:p14="http://schemas.microsoft.com/office/powerpoint/2010/main" val="39805166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0413D0-A226-457F-8A1A-11E1B77F9F0B}" type="datetime1">
              <a:rPr lang="en-GB" smtClean="0"/>
              <a:t>28/10/2024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5DD57210-29EB-4606-A914-78DCEA0CA9B8}" type="slidenum">
              <a:rPr lang="en-GB" smtClean="0"/>
              <a:t>‹#›</a:t>
            </a:fld>
            <a:endParaRPr lang="en-GB"/>
          </a:p>
        </p:txBody>
      </p:sp>
    </p:spTree>
    <p:extLst>
      <p:ext uri="{BB962C8B-B14F-4D97-AF65-F5344CB8AC3E}">
        <p14:creationId xmlns:p14="http://schemas.microsoft.com/office/powerpoint/2010/main" val="8694746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CEF1EF6-A969-48DF-BCEF-E6AF7691E9D1}" type="datetime1">
              <a:rPr lang="en-GB" smtClean="0"/>
              <a:t>28/10/2024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DD57210-29EB-4606-A914-78DCEA0CA9B8}" type="slidenum">
              <a:rPr lang="en-GB" smtClean="0"/>
              <a:t>‹#›</a:t>
            </a:fld>
            <a:endParaRPr lang="en-GB"/>
          </a:p>
        </p:txBody>
      </p:sp>
    </p:spTree>
    <p:extLst>
      <p:ext uri="{BB962C8B-B14F-4D97-AF65-F5344CB8AC3E}">
        <p14:creationId xmlns:p14="http://schemas.microsoft.com/office/powerpoint/2010/main" val="2563136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B189C4E-407F-4206-9050-D41DF484BAB7}" type="datetime1">
              <a:rPr lang="en-GB" smtClean="0"/>
              <a:t>28/10/2024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DD57210-29EB-4606-A914-78DCEA0CA9B8}" type="slidenum">
              <a:rPr lang="en-GB" smtClean="0"/>
              <a:t>‹#›</a:t>
            </a:fld>
            <a:endParaRPr lang="en-GB"/>
          </a:p>
        </p:txBody>
      </p:sp>
    </p:spTree>
    <p:extLst>
      <p:ext uri="{BB962C8B-B14F-4D97-AF65-F5344CB8AC3E}">
        <p14:creationId xmlns:p14="http://schemas.microsoft.com/office/powerpoint/2010/main" val="1512057039"/>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jpeg"/><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190614"/>
            <a:ext cx="7886700" cy="500075"/>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6A4479-2B3B-4295-8581-EBD3702A6DCF}" type="datetime1">
              <a:rPr lang="en-GB" smtClean="0"/>
              <a:t>28/10/2024</a:t>
            </a:fld>
            <a:endParaRPr lang="en-GB"/>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D57210-29EB-4606-A914-78DCEA0CA9B8}" type="slidenum">
              <a:rPr lang="en-GB" smtClean="0"/>
              <a:t>‹#›</a:t>
            </a:fld>
            <a:endParaRPr lang="en-GB"/>
          </a:p>
        </p:txBody>
      </p:sp>
      <p:cxnSp>
        <p:nvCxnSpPr>
          <p:cNvPr id="8" name="Straight Connector 7">
            <a:extLst>
              <a:ext uri="{FF2B5EF4-FFF2-40B4-BE49-F238E27FC236}">
                <a16:creationId xmlns:a16="http://schemas.microsoft.com/office/drawing/2014/main" id="{B2A865E5-084B-4270-8812-06EAD55C2652}"/>
              </a:ext>
            </a:extLst>
          </p:cNvPr>
          <p:cNvCxnSpPr>
            <a:cxnSpLocks/>
          </p:cNvCxnSpPr>
          <p:nvPr userDrawn="1"/>
        </p:nvCxnSpPr>
        <p:spPr>
          <a:xfrm>
            <a:off x="0" y="629021"/>
            <a:ext cx="91440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9" name="Title Placeholder 1">
            <a:extLst>
              <a:ext uri="{FF2B5EF4-FFF2-40B4-BE49-F238E27FC236}">
                <a16:creationId xmlns:a16="http://schemas.microsoft.com/office/drawing/2014/main" id="{2AAC6F0B-B10A-4293-A370-AF616864B1A3}"/>
              </a:ext>
            </a:extLst>
          </p:cNvPr>
          <p:cNvSpPr txBox="1">
            <a:spLocks/>
          </p:cNvSpPr>
          <p:nvPr userDrawn="1"/>
        </p:nvSpPr>
        <p:spPr>
          <a:xfrm>
            <a:off x="6749935" y="160221"/>
            <a:ext cx="2394065" cy="625474"/>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2400" b="1" kern="1200">
                <a:solidFill>
                  <a:srgbClr val="002060"/>
                </a:solidFill>
                <a:latin typeface="Times New Roman" panose="02020603050405020304" pitchFamily="18" charset="0"/>
                <a:ea typeface="+mj-ea"/>
                <a:cs typeface="Times New Roman" panose="02020603050405020304" pitchFamily="18" charset="0"/>
              </a:defRPr>
            </a:lvl1pPr>
          </a:lstStyle>
          <a:p>
            <a:r>
              <a:rPr lang="en-US" altLang="zh-CN" sz="1600" dirty="0">
                <a:latin typeface="+mn-lt"/>
              </a:rPr>
              <a:t>KV4004 -- AI Fundamental</a:t>
            </a:r>
            <a:endParaRPr lang="en-US" sz="1600" dirty="0">
              <a:latin typeface="+mn-lt"/>
            </a:endParaRPr>
          </a:p>
        </p:txBody>
      </p:sp>
      <p:pic>
        <p:nvPicPr>
          <p:cNvPr id="10" name="Picture 9"/>
          <p:cNvPicPr>
            <a:picLocks noChangeAspect="1"/>
          </p:cNvPicPr>
          <p:nvPr userDrawn="1"/>
        </p:nvPicPr>
        <p:blipFill rotWithShape="1">
          <a:blip r:embed="rId36" cstate="hqprint">
            <a:extLst>
              <a:ext uri="{28A0092B-C50C-407E-A947-70E740481C1C}">
                <a14:useLocalDpi xmlns:a14="http://schemas.microsoft.com/office/drawing/2010/main" val="0"/>
              </a:ext>
            </a:extLst>
          </a:blip>
          <a:srcRect l="6937" t="18608" r="9816" b="15020"/>
          <a:stretch/>
        </p:blipFill>
        <p:spPr>
          <a:xfrm>
            <a:off x="284206" y="88849"/>
            <a:ext cx="1482810" cy="527539"/>
          </a:xfrm>
          <a:prstGeom prst="rect">
            <a:avLst/>
          </a:prstGeom>
        </p:spPr>
      </p:pic>
    </p:spTree>
    <p:extLst>
      <p:ext uri="{BB962C8B-B14F-4D97-AF65-F5344CB8AC3E}">
        <p14:creationId xmlns:p14="http://schemas.microsoft.com/office/powerpoint/2010/main" val="941951078"/>
      </p:ext>
    </p:extLst>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1" r:id="rId30"/>
    <p:sldLayoutId id="2147483692" r:id="rId31"/>
    <p:sldLayoutId id="2147483693" r:id="rId32"/>
    <p:sldLayoutId id="2147483694" r:id="rId33"/>
    <p:sldLayoutId id="2147483695" r:id="rId34"/>
  </p:sldLayoutIdLst>
  <p:hf hdr="0" ftr="0" dt="0"/>
  <p:txStyles>
    <p:titleStyle>
      <a:lvl1pPr algn="l" defTabSz="914400" rtl="0" eaLnBrk="1" latinLnBrk="0" hangingPunct="1">
        <a:lnSpc>
          <a:spcPct val="90000"/>
        </a:lnSpc>
        <a:spcBef>
          <a:spcPct val="0"/>
        </a:spcBef>
        <a:buNone/>
        <a:defRPr sz="4400"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5.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4.xml"/><Relationship Id="rId1" Type="http://schemas.openxmlformats.org/officeDocument/2006/relationships/slideLayout" Target="../slideLayouts/slideLayout29.xml"/></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34.xml"/><Relationship Id="rId4" Type="http://schemas.openxmlformats.org/officeDocument/2006/relationships/image" Target="../media/image32.svg"/></Relationships>
</file>

<file path=ppt/slides/_rels/slide28.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16.xml"/><Relationship Id="rId1" Type="http://schemas.openxmlformats.org/officeDocument/2006/relationships/slideLayout" Target="../slideLayouts/slideLayout30.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0.xml"/><Relationship Id="rId1" Type="http://schemas.openxmlformats.org/officeDocument/2006/relationships/themeOverride" Target="../theme/themeOverride1.xml"/><Relationship Id="rId4" Type="http://schemas.openxmlformats.org/officeDocument/2006/relationships/image" Target="../media/image3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notesSlide" Target="../notesSlides/notesSlide18.xml"/><Relationship Id="rId1" Type="http://schemas.openxmlformats.org/officeDocument/2006/relationships/slideLayout" Target="../slideLayouts/slideLayout31.xml"/></Relationships>
</file>

<file path=ppt/slides/_rels/slide31.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19.xml"/><Relationship Id="rId1" Type="http://schemas.openxmlformats.org/officeDocument/2006/relationships/slideLayout" Target="../slideLayouts/slideLayout32.xml"/></Relationships>
</file>

<file path=ppt/slides/_rels/slide32.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20.xml"/><Relationship Id="rId1" Type="http://schemas.openxmlformats.org/officeDocument/2006/relationships/slideLayout" Target="../slideLayouts/slideLayout33.xml"/></Relationships>
</file>

<file path=ppt/slides/_rels/slide4.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8.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 Id="rId9"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29.xml"/><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9.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9.xml"/><Relationship Id="rId6" Type="http://schemas.openxmlformats.org/officeDocument/2006/relationships/image" Target="../media/image13.png"/><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9.xml"/><Relationship Id="rId4" Type="http://schemas.openxmlformats.org/officeDocument/2006/relationships/image" Target="../media/image18.gif"/></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9.xml"/><Relationship Id="rId4" Type="http://schemas.openxmlformats.org/officeDocument/2006/relationships/image" Target="../media/image18.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BC871-39D1-43BA-B616-8902CED45E6C}"/>
              </a:ext>
            </a:extLst>
          </p:cNvPr>
          <p:cNvSpPr>
            <a:spLocks noGrp="1"/>
          </p:cNvSpPr>
          <p:nvPr>
            <p:ph type="ctrTitle"/>
          </p:nvPr>
        </p:nvSpPr>
        <p:spPr>
          <a:xfrm>
            <a:off x="816691" y="3215148"/>
            <a:ext cx="7772400" cy="1002890"/>
          </a:xfrm>
        </p:spPr>
        <p:txBody>
          <a:bodyPr>
            <a:normAutofit fontScale="90000"/>
          </a:bodyPr>
          <a:lstStyle/>
          <a:p>
            <a:pPr>
              <a:lnSpc>
                <a:spcPct val="100000"/>
              </a:lnSpc>
              <a:spcBef>
                <a:spcPts val="3000"/>
              </a:spcBef>
            </a:pPr>
            <a:br>
              <a:rPr lang="en-US" b="1" dirty="0"/>
            </a:br>
            <a:br>
              <a:rPr lang="en-US" b="1" dirty="0"/>
            </a:br>
            <a:br>
              <a:rPr lang="en-US" altLang="zh-CN" b="1">
                <a:solidFill>
                  <a:srgbClr val="002060"/>
                </a:solidFill>
              </a:rPr>
            </a:br>
            <a:r>
              <a:rPr lang="en-US" altLang="zh-CN" sz="5300" b="1"/>
              <a:t>Computer</a:t>
            </a:r>
            <a:r>
              <a:rPr lang="en-US" altLang="zh-CN" sz="5300" b="1" dirty="0"/>
              <a:t> Vision</a:t>
            </a:r>
            <a:endParaRPr lang="en-GB" sz="5300" b="1" dirty="0"/>
          </a:p>
        </p:txBody>
      </p:sp>
      <p:sp>
        <p:nvSpPr>
          <p:cNvPr id="3" name="Subtitle 2">
            <a:extLst>
              <a:ext uri="{FF2B5EF4-FFF2-40B4-BE49-F238E27FC236}">
                <a16:creationId xmlns:a16="http://schemas.microsoft.com/office/drawing/2014/main" id="{C328650C-FDF3-4D1E-9800-4436467DA795}"/>
              </a:ext>
            </a:extLst>
          </p:cNvPr>
          <p:cNvSpPr>
            <a:spLocks noGrp="1"/>
          </p:cNvSpPr>
          <p:nvPr>
            <p:ph type="subTitle" idx="1"/>
          </p:nvPr>
        </p:nvSpPr>
        <p:spPr>
          <a:xfrm>
            <a:off x="1143000" y="5197706"/>
            <a:ext cx="6858000" cy="883345"/>
          </a:xfrm>
        </p:spPr>
        <p:txBody>
          <a:bodyPr>
            <a:normAutofit/>
          </a:bodyPr>
          <a:lstStyle/>
          <a:p>
            <a:r>
              <a:rPr lang="en-GB" sz="2800" b="1" dirty="0">
                <a:solidFill>
                  <a:schemeClr val="accent5">
                    <a:lumMod val="50000"/>
                  </a:schemeClr>
                </a:solidFill>
                <a:cs typeface="Times New Roman" panose="02020603050405020304" pitchFamily="18" charset="0"/>
              </a:rPr>
              <a:t>Dr Ossama Alshabrawy</a:t>
            </a:r>
            <a:br>
              <a:rPr lang="en-GB" sz="2800" b="1" dirty="0">
                <a:solidFill>
                  <a:schemeClr val="accent5">
                    <a:lumMod val="50000"/>
                  </a:schemeClr>
                </a:solidFill>
                <a:cs typeface="Times New Roman" panose="02020603050405020304" pitchFamily="18" charset="0"/>
              </a:rPr>
            </a:br>
            <a:r>
              <a:rPr lang="en-GB" sz="2800" b="1" dirty="0">
                <a:solidFill>
                  <a:schemeClr val="accent5">
                    <a:lumMod val="50000"/>
                  </a:schemeClr>
                </a:solidFill>
                <a:cs typeface="Times New Roman" panose="02020603050405020304" pitchFamily="18" charset="0"/>
              </a:rPr>
              <a:t>Ossama.Alshabrawy@northumbria.ac.uk</a:t>
            </a:r>
          </a:p>
        </p:txBody>
      </p:sp>
      <p:sp>
        <p:nvSpPr>
          <p:cNvPr id="4" name="Slide Number Placeholder 3"/>
          <p:cNvSpPr>
            <a:spLocks noGrp="1"/>
          </p:cNvSpPr>
          <p:nvPr>
            <p:ph type="sldNum" sz="quarter" idx="12"/>
          </p:nvPr>
        </p:nvSpPr>
        <p:spPr/>
        <p:txBody>
          <a:bodyPr/>
          <a:lstStyle/>
          <a:p>
            <a:fld id="{5DD57210-29EB-4606-A914-78DCEA0CA9B8}" type="slidenum">
              <a:rPr lang="en-GB" smtClean="0"/>
              <a:t>1</a:t>
            </a:fld>
            <a:endParaRPr lang="en-GB"/>
          </a:p>
        </p:txBody>
      </p:sp>
    </p:spTree>
    <p:extLst>
      <p:ext uri="{BB962C8B-B14F-4D97-AF65-F5344CB8AC3E}">
        <p14:creationId xmlns:p14="http://schemas.microsoft.com/office/powerpoint/2010/main" val="2177736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C3534-5FD0-F0DD-7A54-F4DFE9C69533}"/>
              </a:ext>
            </a:extLst>
          </p:cNvPr>
          <p:cNvSpPr>
            <a:spLocks noGrp="1"/>
          </p:cNvSpPr>
          <p:nvPr>
            <p:ph type="title"/>
          </p:nvPr>
        </p:nvSpPr>
        <p:spPr>
          <a:xfrm>
            <a:off x="499558" y="861254"/>
            <a:ext cx="7886700" cy="500075"/>
          </a:xfrm>
        </p:spPr>
        <p:txBody>
          <a:bodyPr/>
          <a:lstStyle/>
          <a:p>
            <a:r>
              <a:rPr lang="en-GB" dirty="0"/>
              <a:t>Image Classification</a:t>
            </a:r>
          </a:p>
        </p:txBody>
      </p:sp>
      <p:sp>
        <p:nvSpPr>
          <p:cNvPr id="3" name="Content Placeholder 2">
            <a:extLst>
              <a:ext uri="{FF2B5EF4-FFF2-40B4-BE49-F238E27FC236}">
                <a16:creationId xmlns:a16="http://schemas.microsoft.com/office/drawing/2014/main" id="{2993F3DB-4C2E-2D64-98BA-5F0243EA872F}"/>
              </a:ext>
            </a:extLst>
          </p:cNvPr>
          <p:cNvSpPr>
            <a:spLocks noGrp="1"/>
          </p:cNvSpPr>
          <p:nvPr>
            <p:ph idx="1"/>
          </p:nvPr>
        </p:nvSpPr>
        <p:spPr>
          <a:xfrm>
            <a:off x="499558" y="1441918"/>
            <a:ext cx="7886700" cy="2416922"/>
          </a:xfrm>
        </p:spPr>
        <p:txBody>
          <a:bodyPr>
            <a:noAutofit/>
          </a:bodyPr>
          <a:lstStyle/>
          <a:p>
            <a:r>
              <a:rPr lang="en-GB" sz="1600" b="0" i="1" dirty="0">
                <a:solidFill>
                  <a:srgbClr val="0070C0"/>
                </a:solidFill>
                <a:effectLst/>
              </a:rPr>
              <a:t>Image classification</a:t>
            </a:r>
            <a:r>
              <a:rPr lang="en-GB" sz="1600" b="0" i="0" dirty="0">
                <a:solidFill>
                  <a:srgbClr val="0070C0"/>
                </a:solidFill>
                <a:effectLst/>
              </a:rPr>
              <a:t> </a:t>
            </a:r>
            <a:r>
              <a:rPr lang="en-GB" sz="1600" b="0" i="0" dirty="0">
                <a:solidFill>
                  <a:srgbClr val="161616"/>
                </a:solidFill>
                <a:effectLst/>
              </a:rPr>
              <a:t>is a machine learning technique in which the object being classified is an image, such as a photograph.</a:t>
            </a:r>
          </a:p>
          <a:p>
            <a:r>
              <a:rPr lang="en-GB" sz="1600" b="0" i="0" dirty="0">
                <a:solidFill>
                  <a:srgbClr val="080A13"/>
                </a:solidFill>
                <a:effectLst/>
              </a:rPr>
              <a:t>Image Classification (often referred to as </a:t>
            </a:r>
            <a:r>
              <a:rPr lang="en-GB" sz="1600" b="0" i="1" dirty="0">
                <a:solidFill>
                  <a:srgbClr val="0070C0"/>
                </a:solidFill>
                <a:effectLst/>
              </a:rPr>
              <a:t>Image Recognition</a:t>
            </a:r>
            <a:r>
              <a:rPr lang="en-GB" sz="1600" b="0" i="0" dirty="0">
                <a:solidFill>
                  <a:srgbClr val="080A13"/>
                </a:solidFill>
                <a:effectLst/>
              </a:rPr>
              <a:t>) is the task of associating one (</a:t>
            </a:r>
            <a:r>
              <a:rPr lang="en-GB" sz="1600" b="0" i="1" dirty="0">
                <a:solidFill>
                  <a:srgbClr val="080A13"/>
                </a:solidFill>
                <a:effectLst/>
              </a:rPr>
              <a:t>single-label classification)</a:t>
            </a:r>
            <a:r>
              <a:rPr lang="en-GB" sz="1600" b="0" i="0" dirty="0">
                <a:solidFill>
                  <a:srgbClr val="080A13"/>
                </a:solidFill>
                <a:effectLst/>
              </a:rPr>
              <a:t> or more (</a:t>
            </a:r>
            <a:r>
              <a:rPr lang="en-GB" sz="1600" b="0" i="1" dirty="0">
                <a:solidFill>
                  <a:srgbClr val="080A13"/>
                </a:solidFill>
                <a:effectLst/>
              </a:rPr>
              <a:t>multi-label classification)</a:t>
            </a:r>
            <a:r>
              <a:rPr lang="en-GB" sz="1600" b="0" i="0" dirty="0">
                <a:solidFill>
                  <a:srgbClr val="080A13"/>
                </a:solidFill>
                <a:effectLst/>
              </a:rPr>
              <a:t> labels to a given image.</a:t>
            </a:r>
            <a:endParaRPr lang="en-GB" sz="1600" b="0" i="0" dirty="0">
              <a:solidFill>
                <a:srgbClr val="161616"/>
              </a:solidFill>
              <a:effectLst/>
            </a:endParaRPr>
          </a:p>
          <a:p>
            <a:r>
              <a:rPr lang="en-GB" sz="1600" b="0" i="0" dirty="0">
                <a:solidFill>
                  <a:srgbClr val="161616"/>
                </a:solidFill>
                <a:effectLst/>
              </a:rPr>
              <a:t>Digital images are made up of an array of </a:t>
            </a:r>
            <a:r>
              <a:rPr lang="en-GB" sz="1600" b="0" i="0" dirty="0">
                <a:solidFill>
                  <a:srgbClr val="0070C0"/>
                </a:solidFill>
                <a:effectLst/>
              </a:rPr>
              <a:t>pixel</a:t>
            </a:r>
            <a:r>
              <a:rPr lang="en-GB" sz="1600" b="0" i="0" dirty="0">
                <a:solidFill>
                  <a:srgbClr val="161616"/>
                </a:solidFill>
                <a:effectLst/>
              </a:rPr>
              <a:t> values, and these are used as features to train the model based on the known image classes.</a:t>
            </a:r>
          </a:p>
          <a:p>
            <a:r>
              <a:rPr lang="en-GB" sz="1600" b="0" i="0" dirty="0">
                <a:solidFill>
                  <a:srgbClr val="161616"/>
                </a:solidFill>
                <a:effectLst/>
              </a:rPr>
              <a:t>The model is trained to match the patterns in the pixel values to a set of class labels. After the model has been trained, you can use it with new sets of features to predict unknown label values</a:t>
            </a:r>
            <a:endParaRPr lang="en-GB" sz="1600" dirty="0"/>
          </a:p>
        </p:txBody>
      </p:sp>
      <p:sp>
        <p:nvSpPr>
          <p:cNvPr id="4" name="Slide Number Placeholder 3">
            <a:extLst>
              <a:ext uri="{FF2B5EF4-FFF2-40B4-BE49-F238E27FC236}">
                <a16:creationId xmlns:a16="http://schemas.microsoft.com/office/drawing/2014/main" id="{8B57DAA4-00EC-844B-19A5-855D3AEC445C}"/>
              </a:ext>
            </a:extLst>
          </p:cNvPr>
          <p:cNvSpPr>
            <a:spLocks noGrp="1"/>
          </p:cNvSpPr>
          <p:nvPr>
            <p:ph type="sldNum" sz="quarter" idx="12"/>
          </p:nvPr>
        </p:nvSpPr>
        <p:spPr/>
        <p:txBody>
          <a:bodyPr/>
          <a:lstStyle/>
          <a:p>
            <a:fld id="{5DD57210-29EB-4606-A914-78DCEA0CA9B8}" type="slidenum">
              <a:rPr lang="en-GB" smtClean="0"/>
              <a:t>10</a:t>
            </a:fld>
            <a:endParaRPr lang="en-GB"/>
          </a:p>
        </p:txBody>
      </p:sp>
      <p:pic>
        <p:nvPicPr>
          <p:cNvPr id="5" name="Picture 2" descr="Screenshot of classifying photos based on pixels as features and fruit as classes.">
            <a:extLst>
              <a:ext uri="{FF2B5EF4-FFF2-40B4-BE49-F238E27FC236}">
                <a16:creationId xmlns:a16="http://schemas.microsoft.com/office/drawing/2014/main" id="{CEDB83E5-99C4-CE54-2D87-A00D55F1A3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71200" y="4050659"/>
            <a:ext cx="5942505" cy="23056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43764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6FFF9-4268-3611-2E2A-4EDD01CACE4C}"/>
              </a:ext>
            </a:extLst>
          </p:cNvPr>
          <p:cNvSpPr>
            <a:spLocks noGrp="1"/>
          </p:cNvSpPr>
          <p:nvPr>
            <p:ph type="title"/>
          </p:nvPr>
        </p:nvSpPr>
        <p:spPr/>
        <p:txBody>
          <a:bodyPr/>
          <a:lstStyle/>
          <a:p>
            <a:r>
              <a:rPr lang="en-GB" b="1" i="0" dirty="0">
                <a:effectLst/>
                <a:latin typeface="Inter"/>
              </a:rPr>
              <a:t>Image Classification</a:t>
            </a:r>
            <a:endParaRPr lang="en-GB" dirty="0"/>
          </a:p>
        </p:txBody>
      </p:sp>
      <p:sp>
        <p:nvSpPr>
          <p:cNvPr id="3" name="Content Placeholder 2">
            <a:extLst>
              <a:ext uri="{FF2B5EF4-FFF2-40B4-BE49-F238E27FC236}">
                <a16:creationId xmlns:a16="http://schemas.microsoft.com/office/drawing/2014/main" id="{41C64768-8B85-F357-8A37-5F1224BBE760}"/>
              </a:ext>
            </a:extLst>
          </p:cNvPr>
          <p:cNvSpPr>
            <a:spLocks noGrp="1"/>
          </p:cNvSpPr>
          <p:nvPr>
            <p:ph idx="1"/>
          </p:nvPr>
        </p:nvSpPr>
        <p:spPr/>
        <p:txBody>
          <a:bodyPr>
            <a:normAutofit fontScale="92500" lnSpcReduction="10000"/>
          </a:bodyPr>
          <a:lstStyle/>
          <a:p>
            <a:pPr marL="0" indent="0">
              <a:buNone/>
            </a:pPr>
            <a:r>
              <a:rPr lang="en-GB" sz="2000" b="1" i="0" dirty="0">
                <a:effectLst/>
                <a:latin typeface="Inter"/>
              </a:rPr>
              <a:t>Single-label</a:t>
            </a:r>
            <a:endParaRPr lang="en-GB" sz="1800" b="0" i="0" dirty="0">
              <a:solidFill>
                <a:srgbClr val="080A13"/>
              </a:solidFill>
              <a:effectLst/>
            </a:endParaRPr>
          </a:p>
          <a:p>
            <a:r>
              <a:rPr lang="en-GB" sz="1800" b="0" i="0" dirty="0">
                <a:solidFill>
                  <a:srgbClr val="080A13"/>
                </a:solidFill>
                <a:effectLst/>
              </a:rPr>
              <a:t>Single-label classification is the most common classification task in supervised Image Classification.</a:t>
            </a:r>
          </a:p>
          <a:p>
            <a:r>
              <a:rPr lang="en-GB" sz="1800" b="0" i="0" dirty="0">
                <a:solidFill>
                  <a:srgbClr val="080A13"/>
                </a:solidFill>
                <a:effectLst/>
              </a:rPr>
              <a:t>As the name suggests, a single label or </a:t>
            </a:r>
            <a:r>
              <a:rPr lang="en-GB" sz="1800" b="0" i="0" u="none" strike="noStrike" dirty="0">
                <a:solidFill>
                  <a:srgbClr val="0070C0"/>
                </a:solidFill>
                <a:effectLst/>
              </a:rPr>
              <a:t>annotation</a:t>
            </a:r>
            <a:r>
              <a:rPr lang="en-GB" sz="1800" b="0" i="0" dirty="0">
                <a:solidFill>
                  <a:srgbClr val="080A13"/>
                </a:solidFill>
                <a:effectLst/>
              </a:rPr>
              <a:t> is present for each image in single-label classification. Therefore, the model outputs a single value or prediction for each image that it sees.</a:t>
            </a:r>
            <a:endParaRPr lang="en-GB" sz="1800" dirty="0">
              <a:solidFill>
                <a:srgbClr val="080A13"/>
              </a:solidFill>
            </a:endParaRPr>
          </a:p>
          <a:p>
            <a:r>
              <a:rPr lang="en-GB" sz="1800" b="0" i="0" dirty="0">
                <a:solidFill>
                  <a:srgbClr val="080A13"/>
                </a:solidFill>
                <a:effectLst/>
              </a:rPr>
              <a:t>Make sure the score sums up to one and the maximum of the scores is taken to form the model’s output.</a:t>
            </a:r>
          </a:p>
          <a:p>
            <a:pPr marL="0" indent="0">
              <a:buNone/>
            </a:pPr>
            <a:r>
              <a:rPr lang="en-GB" sz="2000" b="1" i="0" dirty="0">
                <a:effectLst/>
                <a:latin typeface="Inter"/>
              </a:rPr>
              <a:t>Multi-label</a:t>
            </a:r>
            <a:endParaRPr lang="en-GB" sz="1800" dirty="0">
              <a:solidFill>
                <a:srgbClr val="080A13"/>
              </a:solidFill>
            </a:endParaRPr>
          </a:p>
          <a:p>
            <a:r>
              <a:rPr lang="en-GB" sz="1800" b="0" i="0" dirty="0">
                <a:solidFill>
                  <a:srgbClr val="080A13"/>
                </a:solidFill>
                <a:effectLst/>
              </a:rPr>
              <a:t>Multi-label classification is a classification task where each image can contain more than one label, and some images can contain all the labels simultaneously.</a:t>
            </a:r>
          </a:p>
          <a:p>
            <a:r>
              <a:rPr lang="en-GB" sz="1800" b="0" i="0" dirty="0">
                <a:solidFill>
                  <a:srgbClr val="080A13"/>
                </a:solidFill>
                <a:effectLst/>
              </a:rPr>
              <a:t>Multi-label classification tasks popularly exist in the </a:t>
            </a:r>
            <a:r>
              <a:rPr lang="en-GB" sz="1800" b="0" i="0" u="none" strike="noStrike" dirty="0">
                <a:effectLst/>
              </a:rPr>
              <a:t>medical imaging</a:t>
            </a:r>
            <a:r>
              <a:rPr lang="en-GB" sz="1800" b="0" i="0" dirty="0">
                <a:solidFill>
                  <a:srgbClr val="080A13"/>
                </a:solidFill>
                <a:effectLst/>
              </a:rPr>
              <a:t> domain where a patient can have more than one disease to be diagnosed from visual data in the form of X-rays.</a:t>
            </a:r>
            <a:endParaRPr lang="en-GB" sz="1800" dirty="0">
              <a:solidFill>
                <a:srgbClr val="080A13"/>
              </a:solidFill>
            </a:endParaRPr>
          </a:p>
          <a:p>
            <a:r>
              <a:rPr lang="en-GB" sz="1800" b="0" i="0" dirty="0">
                <a:solidFill>
                  <a:srgbClr val="080A13"/>
                </a:solidFill>
                <a:effectLst/>
              </a:rPr>
              <a:t>In natural surroundings, image labelling can also be framed as a multi-label classification problem, indicating objects present in the images.</a:t>
            </a:r>
            <a:endParaRPr lang="en-GB" sz="1800" dirty="0"/>
          </a:p>
          <a:p>
            <a:endParaRPr lang="en-GB" sz="1800" dirty="0"/>
          </a:p>
        </p:txBody>
      </p:sp>
      <p:sp>
        <p:nvSpPr>
          <p:cNvPr id="4" name="Slide Number Placeholder 3">
            <a:extLst>
              <a:ext uri="{FF2B5EF4-FFF2-40B4-BE49-F238E27FC236}">
                <a16:creationId xmlns:a16="http://schemas.microsoft.com/office/drawing/2014/main" id="{AA7D4E13-5D07-9BA1-59C1-5864F5A26596}"/>
              </a:ext>
            </a:extLst>
          </p:cNvPr>
          <p:cNvSpPr>
            <a:spLocks noGrp="1"/>
          </p:cNvSpPr>
          <p:nvPr>
            <p:ph type="sldNum" sz="quarter" idx="12"/>
          </p:nvPr>
        </p:nvSpPr>
        <p:spPr/>
        <p:txBody>
          <a:bodyPr/>
          <a:lstStyle/>
          <a:p>
            <a:fld id="{5DD57210-29EB-4606-A914-78DCEA0CA9B8}" type="slidenum">
              <a:rPr lang="en-GB" smtClean="0"/>
              <a:t>11</a:t>
            </a:fld>
            <a:endParaRPr lang="en-GB"/>
          </a:p>
        </p:txBody>
      </p:sp>
    </p:spTree>
    <p:extLst>
      <p:ext uri="{BB962C8B-B14F-4D97-AF65-F5344CB8AC3E}">
        <p14:creationId xmlns:p14="http://schemas.microsoft.com/office/powerpoint/2010/main" val="14943150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9143999"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6642" y="0"/>
            <a:ext cx="3047358"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783777" y="-3783778"/>
            <a:ext cx="1576446" cy="9144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4B7BBCC-2CFB-3591-F501-ABF248CC1690}"/>
              </a:ext>
            </a:extLst>
          </p:cNvPr>
          <p:cNvSpPr>
            <a:spLocks noGrp="1"/>
          </p:cNvSpPr>
          <p:nvPr>
            <p:ph type="title"/>
          </p:nvPr>
        </p:nvSpPr>
        <p:spPr>
          <a:xfrm>
            <a:off x="1028697" y="348865"/>
            <a:ext cx="7533018" cy="877729"/>
          </a:xfrm>
        </p:spPr>
        <p:txBody>
          <a:bodyPr anchor="ctr">
            <a:normAutofit/>
          </a:bodyPr>
          <a:lstStyle/>
          <a:p>
            <a:r>
              <a:rPr lang="en-GB" sz="3500">
                <a:solidFill>
                  <a:srgbClr val="FFFFFF"/>
                </a:solidFill>
              </a:rPr>
              <a:t>Applications</a:t>
            </a:r>
          </a:p>
        </p:txBody>
      </p:sp>
      <p:sp>
        <p:nvSpPr>
          <p:cNvPr id="4" name="Slide Number Placeholder 3">
            <a:extLst>
              <a:ext uri="{FF2B5EF4-FFF2-40B4-BE49-F238E27FC236}">
                <a16:creationId xmlns:a16="http://schemas.microsoft.com/office/drawing/2014/main" id="{B2C51E46-DACD-8201-14A6-6D8574527C20}"/>
              </a:ext>
            </a:extLst>
          </p:cNvPr>
          <p:cNvSpPr>
            <a:spLocks noGrp="1"/>
          </p:cNvSpPr>
          <p:nvPr>
            <p:ph type="sldNum" sz="quarter" idx="12"/>
          </p:nvPr>
        </p:nvSpPr>
        <p:spPr>
          <a:xfrm>
            <a:off x="8778240" y="6455664"/>
            <a:ext cx="336042" cy="365125"/>
          </a:xfrm>
        </p:spPr>
        <p:txBody>
          <a:bodyPr>
            <a:normAutofit/>
          </a:bodyPr>
          <a:lstStyle/>
          <a:p>
            <a:pPr>
              <a:spcAft>
                <a:spcPts val="600"/>
              </a:spcAft>
            </a:pPr>
            <a:fld id="{5DD57210-29EB-4606-A914-78DCEA0CA9B8}" type="slidenum">
              <a:rPr lang="en-GB" sz="1000">
                <a:solidFill>
                  <a:schemeClr val="tx1">
                    <a:lumMod val="50000"/>
                    <a:lumOff val="50000"/>
                  </a:schemeClr>
                </a:solidFill>
              </a:rPr>
              <a:pPr>
                <a:spcAft>
                  <a:spcPts val="600"/>
                </a:spcAft>
              </a:pPr>
              <a:t>12</a:t>
            </a:fld>
            <a:endParaRPr lang="en-GB" sz="1000">
              <a:solidFill>
                <a:schemeClr val="tx1">
                  <a:lumMod val="50000"/>
                  <a:lumOff val="50000"/>
                </a:schemeClr>
              </a:solidFill>
            </a:endParaRPr>
          </a:p>
        </p:txBody>
      </p:sp>
      <p:graphicFrame>
        <p:nvGraphicFramePr>
          <p:cNvPr id="26" name="Content Placeholder 2">
            <a:extLst>
              <a:ext uri="{FF2B5EF4-FFF2-40B4-BE49-F238E27FC236}">
                <a16:creationId xmlns:a16="http://schemas.microsoft.com/office/drawing/2014/main" id="{8C5E20AE-937D-3E6A-0052-82DF1661EF57}"/>
              </a:ext>
            </a:extLst>
          </p:cNvPr>
          <p:cNvGraphicFramePr>
            <a:graphicFrameLocks noGrp="1"/>
          </p:cNvGraphicFramePr>
          <p:nvPr>
            <p:ph idx="1"/>
            <p:extLst>
              <p:ext uri="{D42A27DB-BD31-4B8C-83A1-F6EECF244321}">
                <p14:modId xmlns:p14="http://schemas.microsoft.com/office/powerpoint/2010/main" val="1488887749"/>
              </p:ext>
            </p:extLst>
          </p:nvPr>
        </p:nvGraphicFramePr>
        <p:xfrm>
          <a:off x="483042" y="2112579"/>
          <a:ext cx="8195871"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635216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7EE51-3C91-5B0C-8983-B1FD87518F38}"/>
              </a:ext>
            </a:extLst>
          </p:cNvPr>
          <p:cNvSpPr>
            <a:spLocks noGrp="1"/>
          </p:cNvSpPr>
          <p:nvPr>
            <p:ph type="title"/>
          </p:nvPr>
        </p:nvSpPr>
        <p:spPr/>
        <p:txBody>
          <a:bodyPr/>
          <a:lstStyle/>
          <a:p>
            <a:r>
              <a:rPr lang="en-GB" dirty="0"/>
              <a:t>How does image classification work?</a:t>
            </a:r>
          </a:p>
        </p:txBody>
      </p:sp>
      <p:sp>
        <p:nvSpPr>
          <p:cNvPr id="3" name="Content Placeholder 2">
            <a:extLst>
              <a:ext uri="{FF2B5EF4-FFF2-40B4-BE49-F238E27FC236}">
                <a16:creationId xmlns:a16="http://schemas.microsoft.com/office/drawing/2014/main" id="{BDE6B04E-C026-21FF-2D37-2534556E34C2}"/>
              </a:ext>
            </a:extLst>
          </p:cNvPr>
          <p:cNvSpPr>
            <a:spLocks noGrp="1"/>
          </p:cNvSpPr>
          <p:nvPr>
            <p:ph idx="1"/>
          </p:nvPr>
        </p:nvSpPr>
        <p:spPr/>
        <p:txBody>
          <a:bodyPr>
            <a:noAutofit/>
          </a:bodyPr>
          <a:lstStyle/>
          <a:p>
            <a:r>
              <a:rPr lang="en-GB" sz="2000" b="0" i="0" dirty="0">
                <a:solidFill>
                  <a:srgbClr val="333333"/>
                </a:solidFill>
                <a:effectLst/>
              </a:rPr>
              <a:t>A computer analyses an image in the form of </a:t>
            </a:r>
            <a:r>
              <a:rPr lang="en-GB" sz="2000" b="0" i="0" dirty="0">
                <a:solidFill>
                  <a:srgbClr val="0070C0"/>
                </a:solidFill>
                <a:effectLst/>
              </a:rPr>
              <a:t>pixels</a:t>
            </a:r>
            <a:r>
              <a:rPr lang="en-GB" sz="2000" b="0" i="0" dirty="0">
                <a:solidFill>
                  <a:srgbClr val="333333"/>
                </a:solidFill>
                <a:effectLst/>
              </a:rPr>
              <a:t>. </a:t>
            </a:r>
          </a:p>
          <a:p>
            <a:pPr lvl="1"/>
            <a:r>
              <a:rPr lang="en-GB" sz="1800" b="0" i="0" dirty="0">
                <a:solidFill>
                  <a:srgbClr val="333333"/>
                </a:solidFill>
                <a:effectLst/>
              </a:rPr>
              <a:t>It does it by considering the image as an </a:t>
            </a:r>
            <a:r>
              <a:rPr lang="en-GB" sz="1800" b="0" i="0" dirty="0">
                <a:solidFill>
                  <a:srgbClr val="0070C0"/>
                </a:solidFill>
                <a:effectLst/>
              </a:rPr>
              <a:t>array/matrix of pixels </a:t>
            </a:r>
            <a:r>
              <a:rPr lang="en-GB" sz="1800" b="0" i="0" dirty="0">
                <a:solidFill>
                  <a:srgbClr val="333333"/>
                </a:solidFill>
                <a:effectLst/>
              </a:rPr>
              <a:t>with the size of the matrix reliant on the image resolution.</a:t>
            </a:r>
          </a:p>
          <a:p>
            <a:pPr lvl="1"/>
            <a:r>
              <a:rPr lang="en-GB" sz="1800" b="0" i="0" dirty="0">
                <a:solidFill>
                  <a:srgbClr val="333333"/>
                </a:solidFill>
                <a:effectLst/>
              </a:rPr>
              <a:t> These pixels will be analysed using AI/ML algorithms. </a:t>
            </a:r>
          </a:p>
          <a:p>
            <a:pPr lvl="1"/>
            <a:r>
              <a:rPr lang="en-GB" sz="1800" b="0" i="0" dirty="0">
                <a:solidFill>
                  <a:srgbClr val="333333"/>
                </a:solidFill>
                <a:effectLst/>
              </a:rPr>
              <a:t>In digital image processing, image classification is done by automatically </a:t>
            </a:r>
            <a:r>
              <a:rPr lang="en-GB" sz="1800" b="0" i="0" dirty="0">
                <a:solidFill>
                  <a:srgbClr val="0070C0"/>
                </a:solidFill>
                <a:effectLst/>
              </a:rPr>
              <a:t>grouping pixels </a:t>
            </a:r>
            <a:r>
              <a:rPr lang="en-GB" sz="1800" b="0" i="0" dirty="0">
                <a:solidFill>
                  <a:srgbClr val="333333"/>
                </a:solidFill>
                <a:effectLst/>
              </a:rPr>
              <a:t>into specified categories, so-called “classes.”</a:t>
            </a:r>
          </a:p>
          <a:p>
            <a:r>
              <a:rPr lang="en-GB" sz="2000" b="0" i="0" dirty="0">
                <a:solidFill>
                  <a:srgbClr val="333333"/>
                </a:solidFill>
                <a:effectLst/>
              </a:rPr>
              <a:t>The algorithms (such as CNN) segregate the image into a series of its most prominent features, lowering the workload on the final classifier. </a:t>
            </a:r>
          </a:p>
          <a:p>
            <a:pPr lvl="1"/>
            <a:r>
              <a:rPr lang="en-GB" sz="1800" b="0" i="0" dirty="0">
                <a:solidFill>
                  <a:srgbClr val="333333"/>
                </a:solidFill>
                <a:effectLst/>
              </a:rPr>
              <a:t>These characteristics give the classifier an idea of what the image represents and what class it might be considered into. </a:t>
            </a:r>
          </a:p>
          <a:p>
            <a:pPr lvl="1"/>
            <a:r>
              <a:rPr lang="en-GB" sz="1800" b="0" i="0" dirty="0">
                <a:solidFill>
                  <a:srgbClr val="333333"/>
                </a:solidFill>
                <a:effectLst/>
              </a:rPr>
              <a:t>The characteristic extraction process makes up the most important step in categorizing an image as the rest of the steps depend on it.</a:t>
            </a:r>
            <a:br>
              <a:rPr lang="en-GB" dirty="0"/>
            </a:br>
            <a:r>
              <a:rPr lang="en-GB" b="0" i="0" dirty="0">
                <a:solidFill>
                  <a:srgbClr val="333333"/>
                </a:solidFill>
                <a:effectLst/>
              </a:rPr>
              <a:t> </a:t>
            </a:r>
            <a:br>
              <a:rPr lang="en-GB" dirty="0"/>
            </a:br>
            <a:r>
              <a:rPr lang="en-GB" b="0" i="0" dirty="0">
                <a:solidFill>
                  <a:srgbClr val="333333"/>
                </a:solidFill>
                <a:effectLst/>
              </a:rPr>
              <a:t> </a:t>
            </a:r>
            <a:endParaRPr lang="en-GB" dirty="0"/>
          </a:p>
        </p:txBody>
      </p:sp>
      <p:sp>
        <p:nvSpPr>
          <p:cNvPr id="4" name="Slide Number Placeholder 3">
            <a:extLst>
              <a:ext uri="{FF2B5EF4-FFF2-40B4-BE49-F238E27FC236}">
                <a16:creationId xmlns:a16="http://schemas.microsoft.com/office/drawing/2014/main" id="{812DBF26-CAE0-EA74-3DC0-63C220CC5BA6}"/>
              </a:ext>
            </a:extLst>
          </p:cNvPr>
          <p:cNvSpPr>
            <a:spLocks noGrp="1"/>
          </p:cNvSpPr>
          <p:nvPr>
            <p:ph type="sldNum" sz="quarter" idx="12"/>
          </p:nvPr>
        </p:nvSpPr>
        <p:spPr/>
        <p:txBody>
          <a:bodyPr/>
          <a:lstStyle/>
          <a:p>
            <a:fld id="{5DD57210-29EB-4606-A914-78DCEA0CA9B8}" type="slidenum">
              <a:rPr lang="en-GB" smtClean="0"/>
              <a:t>13</a:t>
            </a:fld>
            <a:endParaRPr lang="en-GB"/>
          </a:p>
        </p:txBody>
      </p:sp>
    </p:spTree>
    <p:extLst>
      <p:ext uri="{BB962C8B-B14F-4D97-AF65-F5344CB8AC3E}">
        <p14:creationId xmlns:p14="http://schemas.microsoft.com/office/powerpoint/2010/main" val="3707320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80900-06FC-1046-BCDB-42EC093C8211}"/>
              </a:ext>
            </a:extLst>
          </p:cNvPr>
          <p:cNvSpPr>
            <a:spLocks noGrp="1"/>
          </p:cNvSpPr>
          <p:nvPr>
            <p:ph type="title"/>
          </p:nvPr>
        </p:nvSpPr>
        <p:spPr/>
        <p:txBody>
          <a:bodyPr/>
          <a:lstStyle/>
          <a:p>
            <a:r>
              <a:rPr lang="en-US" dirty="0"/>
              <a:t>DNNs &amp; CNNs</a:t>
            </a:r>
          </a:p>
        </p:txBody>
      </p:sp>
      <p:sp>
        <p:nvSpPr>
          <p:cNvPr id="3" name="Content Placeholder 2">
            <a:extLst>
              <a:ext uri="{FF2B5EF4-FFF2-40B4-BE49-F238E27FC236}">
                <a16:creationId xmlns:a16="http://schemas.microsoft.com/office/drawing/2014/main" id="{D2BEFEB8-8CFA-DE48-B87A-2FE43CC11FA2}"/>
              </a:ext>
            </a:extLst>
          </p:cNvPr>
          <p:cNvSpPr>
            <a:spLocks noGrp="1"/>
          </p:cNvSpPr>
          <p:nvPr>
            <p:ph idx="1"/>
          </p:nvPr>
        </p:nvSpPr>
        <p:spPr>
          <a:xfrm>
            <a:off x="628650" y="1939925"/>
            <a:ext cx="8157210" cy="4351338"/>
          </a:xfrm>
        </p:spPr>
        <p:txBody>
          <a:bodyPr>
            <a:noAutofit/>
          </a:bodyPr>
          <a:lstStyle/>
          <a:p>
            <a:r>
              <a:rPr lang="en-GB" sz="1800" b="0" i="0" dirty="0">
                <a:solidFill>
                  <a:srgbClr val="333333"/>
                </a:solidFill>
                <a:effectLst/>
              </a:rPr>
              <a:t>The most popular machine learning technique for image classification is </a:t>
            </a:r>
            <a:r>
              <a:rPr lang="en-GB" sz="1800" b="0" i="0" dirty="0">
                <a:solidFill>
                  <a:srgbClr val="0070C0"/>
                </a:solidFill>
                <a:effectLst/>
              </a:rPr>
              <a:t>deep learning</a:t>
            </a:r>
            <a:r>
              <a:rPr lang="en-GB" sz="1800" b="0" i="0" dirty="0">
                <a:solidFill>
                  <a:srgbClr val="333333"/>
                </a:solidFill>
                <a:effectLst/>
              </a:rPr>
              <a:t>, where a lot of </a:t>
            </a:r>
            <a:r>
              <a:rPr lang="en-GB" sz="1800" b="0" i="0" dirty="0">
                <a:solidFill>
                  <a:srgbClr val="0070C0"/>
                </a:solidFill>
                <a:effectLst/>
              </a:rPr>
              <a:t>hidden layers </a:t>
            </a:r>
            <a:r>
              <a:rPr lang="en-GB" sz="1800" b="0" i="0" dirty="0">
                <a:solidFill>
                  <a:srgbClr val="333333"/>
                </a:solidFill>
                <a:effectLst/>
              </a:rPr>
              <a:t>are used in a model.  </a:t>
            </a:r>
          </a:p>
          <a:p>
            <a:r>
              <a:rPr lang="en-GB" sz="1800" b="0" i="0" dirty="0">
                <a:solidFill>
                  <a:srgbClr val="333333"/>
                </a:solidFill>
                <a:effectLst/>
              </a:rPr>
              <a:t>Among deep neural networks (DNN), the convolutional neural network (CNN) has demonstrated excellent results in computer vision tasks, especially in image classification. </a:t>
            </a:r>
          </a:p>
          <a:p>
            <a:r>
              <a:rPr lang="en-GB" sz="1800" b="0" i="0" dirty="0">
                <a:solidFill>
                  <a:srgbClr val="333333"/>
                </a:solidFill>
                <a:effectLst/>
              </a:rPr>
              <a:t>CNN, or </a:t>
            </a:r>
            <a:r>
              <a:rPr lang="en-GB" sz="1800" b="0" i="0" dirty="0" err="1">
                <a:solidFill>
                  <a:srgbClr val="333333"/>
                </a:solidFill>
                <a:effectLst/>
              </a:rPr>
              <a:t>ConvNet</a:t>
            </a:r>
            <a:r>
              <a:rPr lang="en-GB" sz="1800" b="0" i="0" dirty="0">
                <a:solidFill>
                  <a:srgbClr val="333333"/>
                </a:solidFill>
                <a:effectLst/>
              </a:rPr>
              <a:t> is a special type of multi-layer neural network inspired by the mechanism of the </a:t>
            </a:r>
            <a:r>
              <a:rPr lang="en-GB" sz="1800" b="0" i="0" dirty="0">
                <a:solidFill>
                  <a:srgbClr val="0070C0"/>
                </a:solidFill>
                <a:effectLst/>
              </a:rPr>
              <a:t>optical</a:t>
            </a:r>
            <a:r>
              <a:rPr lang="en-GB" sz="1800" b="0" i="0" dirty="0">
                <a:solidFill>
                  <a:srgbClr val="333333"/>
                </a:solidFill>
                <a:effectLst/>
              </a:rPr>
              <a:t> and </a:t>
            </a:r>
            <a:r>
              <a:rPr lang="en-GB" sz="1800" b="0" i="0" dirty="0">
                <a:solidFill>
                  <a:srgbClr val="0070C0"/>
                </a:solidFill>
                <a:effectLst/>
              </a:rPr>
              <a:t>neural</a:t>
            </a:r>
            <a:r>
              <a:rPr lang="en-GB" sz="1800" b="0" i="0" dirty="0">
                <a:solidFill>
                  <a:srgbClr val="333333"/>
                </a:solidFill>
                <a:effectLst/>
              </a:rPr>
              <a:t> systems of humans.</a:t>
            </a:r>
            <a:endParaRPr lang="en-GB" sz="1800" b="0" i="0" dirty="0">
              <a:solidFill>
                <a:srgbClr val="161616"/>
              </a:solidFill>
              <a:effectLst/>
            </a:endParaRPr>
          </a:p>
          <a:p>
            <a:pPr algn="just"/>
            <a:r>
              <a:rPr lang="en-GB" sz="1800" b="0" i="0" dirty="0">
                <a:solidFill>
                  <a:srgbClr val="0070C0"/>
                </a:solidFill>
                <a:effectLst/>
              </a:rPr>
              <a:t>CNNs </a:t>
            </a:r>
            <a:r>
              <a:rPr lang="en-GB" sz="1800" b="0" i="0" dirty="0">
                <a:solidFill>
                  <a:schemeClr val="tx1"/>
                </a:solidFill>
                <a:effectLst/>
              </a:rPr>
              <a:t>are used </a:t>
            </a:r>
            <a:r>
              <a:rPr lang="en-GB" sz="1800" b="0" i="0" dirty="0">
                <a:solidFill>
                  <a:srgbClr val="161616"/>
                </a:solidFill>
                <a:effectLst/>
              </a:rPr>
              <a:t>to uncover patterns in the pixels that correspond to particular classes. Training an effective CNN is a complex task that requires considerable expertise in data science and machine learning.</a:t>
            </a:r>
          </a:p>
          <a:p>
            <a:pPr algn="just"/>
            <a:r>
              <a:rPr lang="en-GB" sz="1800" b="0" i="0" dirty="0">
                <a:solidFill>
                  <a:srgbClr val="161616"/>
                </a:solidFill>
                <a:effectLst/>
              </a:rPr>
              <a:t>Common techniques used to train image classification models have been encapsulated into the </a:t>
            </a:r>
            <a:r>
              <a:rPr lang="en-GB" sz="1800" b="1" i="0" dirty="0">
                <a:solidFill>
                  <a:srgbClr val="0070C0"/>
                </a:solidFill>
                <a:effectLst/>
              </a:rPr>
              <a:t>Azure AI Custom Vision</a:t>
            </a:r>
            <a:r>
              <a:rPr lang="en-GB" sz="1800" b="0" i="0" dirty="0">
                <a:solidFill>
                  <a:srgbClr val="0070C0"/>
                </a:solidFill>
                <a:effectLst/>
              </a:rPr>
              <a:t> </a:t>
            </a:r>
            <a:r>
              <a:rPr lang="en-GB" sz="1800" b="0" i="0" dirty="0">
                <a:solidFill>
                  <a:srgbClr val="161616"/>
                </a:solidFill>
                <a:effectLst/>
              </a:rPr>
              <a:t>service in Microsoft Azure; </a:t>
            </a:r>
          </a:p>
          <a:p>
            <a:pPr algn="just"/>
            <a:r>
              <a:rPr lang="en-US" sz="1800" dirty="0">
                <a:solidFill>
                  <a:schemeClr val="tx2">
                    <a:lumMod val="50000"/>
                  </a:schemeClr>
                </a:solidFill>
              </a:rPr>
              <a:t>Azure AI custom vision </a:t>
            </a:r>
            <a:r>
              <a:rPr lang="en-GB" sz="1800" b="0" i="0" dirty="0">
                <a:solidFill>
                  <a:srgbClr val="161616"/>
                </a:solidFill>
                <a:effectLst/>
              </a:rPr>
              <a:t>making it easy to train a model and publish it as a software service with minimal knowledge of deep learning techniques.</a:t>
            </a:r>
          </a:p>
          <a:p>
            <a:endParaRPr lang="en-US" sz="1800" dirty="0">
              <a:solidFill>
                <a:schemeClr val="tx2">
                  <a:lumMod val="50000"/>
                </a:schemeClr>
              </a:solidFill>
            </a:endParaRPr>
          </a:p>
          <a:p>
            <a:endParaRPr lang="en-US" sz="1800" dirty="0">
              <a:solidFill>
                <a:schemeClr val="tx2">
                  <a:lumMod val="50000"/>
                </a:schemeClr>
              </a:solidFill>
            </a:endParaRPr>
          </a:p>
        </p:txBody>
      </p:sp>
    </p:spTree>
    <p:extLst>
      <p:ext uri="{BB962C8B-B14F-4D97-AF65-F5344CB8AC3E}">
        <p14:creationId xmlns:p14="http://schemas.microsoft.com/office/powerpoint/2010/main" val="2485086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80900-06FC-1046-BCDB-42EC093C8211}"/>
              </a:ext>
            </a:extLst>
          </p:cNvPr>
          <p:cNvSpPr>
            <a:spLocks noGrp="1"/>
          </p:cNvSpPr>
          <p:nvPr>
            <p:ph type="title"/>
          </p:nvPr>
        </p:nvSpPr>
        <p:spPr/>
        <p:txBody>
          <a:bodyPr/>
          <a:lstStyle/>
          <a:p>
            <a:r>
              <a:rPr lang="en-US" dirty="0"/>
              <a:t>DNNs &amp; CNNs</a:t>
            </a:r>
          </a:p>
        </p:txBody>
      </p:sp>
      <p:pic>
        <p:nvPicPr>
          <p:cNvPr id="6" name="Picture 5">
            <a:extLst>
              <a:ext uri="{FF2B5EF4-FFF2-40B4-BE49-F238E27FC236}">
                <a16:creationId xmlns:a16="http://schemas.microsoft.com/office/drawing/2014/main" id="{0DFA584D-A30E-29D8-D669-2318FB7661E2}"/>
              </a:ext>
            </a:extLst>
          </p:cNvPr>
          <p:cNvPicPr>
            <a:picLocks noChangeAspect="1"/>
          </p:cNvPicPr>
          <p:nvPr/>
        </p:nvPicPr>
        <p:blipFill>
          <a:blip r:embed="rId3"/>
          <a:stretch>
            <a:fillRect/>
          </a:stretch>
        </p:blipFill>
        <p:spPr>
          <a:xfrm>
            <a:off x="445625" y="1839776"/>
            <a:ext cx="8417423" cy="4781977"/>
          </a:xfrm>
          <a:prstGeom prst="rect">
            <a:avLst/>
          </a:prstGeom>
        </p:spPr>
      </p:pic>
    </p:spTree>
    <p:extLst>
      <p:ext uri="{BB962C8B-B14F-4D97-AF65-F5344CB8AC3E}">
        <p14:creationId xmlns:p14="http://schemas.microsoft.com/office/powerpoint/2010/main" val="29515713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91198-8F1F-D952-0B96-A916C5C01EAC}"/>
              </a:ext>
            </a:extLst>
          </p:cNvPr>
          <p:cNvSpPr>
            <a:spLocks noGrp="1"/>
          </p:cNvSpPr>
          <p:nvPr>
            <p:ph type="title"/>
          </p:nvPr>
        </p:nvSpPr>
        <p:spPr>
          <a:xfrm>
            <a:off x="982980" y="1496701"/>
            <a:ext cx="7886700" cy="500075"/>
          </a:xfrm>
        </p:spPr>
        <p:txBody>
          <a:bodyPr/>
          <a:lstStyle/>
          <a:p>
            <a:r>
              <a:rPr lang="en-GB" dirty="0"/>
              <a:t>CNN cont.</a:t>
            </a:r>
          </a:p>
        </p:txBody>
      </p:sp>
      <p:sp>
        <p:nvSpPr>
          <p:cNvPr id="3" name="Content Placeholder 2">
            <a:extLst>
              <a:ext uri="{FF2B5EF4-FFF2-40B4-BE49-F238E27FC236}">
                <a16:creationId xmlns:a16="http://schemas.microsoft.com/office/drawing/2014/main" id="{E5D820F4-E8F9-64F9-F870-87FFAAF10AF8}"/>
              </a:ext>
            </a:extLst>
          </p:cNvPr>
          <p:cNvSpPr>
            <a:spLocks noGrp="1"/>
          </p:cNvSpPr>
          <p:nvPr>
            <p:ph idx="1"/>
          </p:nvPr>
        </p:nvSpPr>
        <p:spPr>
          <a:xfrm>
            <a:off x="491490" y="4719117"/>
            <a:ext cx="7886700" cy="3146545"/>
          </a:xfrm>
        </p:spPr>
        <p:txBody>
          <a:bodyPr>
            <a:noAutofit/>
          </a:bodyPr>
          <a:lstStyle/>
          <a:p>
            <a:r>
              <a:rPr lang="en-GB" sz="1800" b="0" i="0" dirty="0">
                <a:solidFill>
                  <a:srgbClr val="0070C0"/>
                </a:solidFill>
                <a:effectLst/>
              </a:rPr>
              <a:t>Pooling Layer: </a:t>
            </a:r>
            <a:r>
              <a:rPr lang="en-GB" sz="1800" b="0" i="0" dirty="0">
                <a:solidFill>
                  <a:srgbClr val="333333"/>
                </a:solidFill>
                <a:effectLst/>
              </a:rPr>
              <a:t>This layer collects the result of all neurons in the layer preceding it and processes this data. The primary task of a pooling layer is to lower the number of factors being considered and give streamlined output.</a:t>
            </a:r>
          </a:p>
          <a:p>
            <a:r>
              <a:rPr lang="en-GB" sz="1800" b="0" i="0" dirty="0">
                <a:solidFill>
                  <a:srgbClr val="0070C0"/>
                </a:solidFill>
                <a:effectLst/>
              </a:rPr>
              <a:t>Fully-Connected Layer: </a:t>
            </a:r>
            <a:r>
              <a:rPr lang="en-GB" sz="1800" b="0" i="0" dirty="0">
                <a:solidFill>
                  <a:srgbClr val="333333"/>
                </a:solidFill>
                <a:effectLst/>
              </a:rPr>
              <a:t>This layer is the pre-final output layer for CNN models that flattens the input received from layers before it and gives the result.  </a:t>
            </a:r>
            <a:endParaRPr lang="en-GB" sz="1800" dirty="0"/>
          </a:p>
        </p:txBody>
      </p:sp>
      <p:sp>
        <p:nvSpPr>
          <p:cNvPr id="4" name="Slide Number Placeholder 3">
            <a:extLst>
              <a:ext uri="{FF2B5EF4-FFF2-40B4-BE49-F238E27FC236}">
                <a16:creationId xmlns:a16="http://schemas.microsoft.com/office/drawing/2014/main" id="{70BCB60C-E3B1-DEAA-2046-E62C7662DEC9}"/>
              </a:ext>
            </a:extLst>
          </p:cNvPr>
          <p:cNvSpPr>
            <a:spLocks noGrp="1"/>
          </p:cNvSpPr>
          <p:nvPr>
            <p:ph type="sldNum" sz="quarter" idx="12"/>
          </p:nvPr>
        </p:nvSpPr>
        <p:spPr/>
        <p:txBody>
          <a:bodyPr/>
          <a:lstStyle/>
          <a:p>
            <a:fld id="{5DD57210-29EB-4606-A914-78DCEA0CA9B8}" type="slidenum">
              <a:rPr lang="en-GB" smtClean="0"/>
              <a:t>16</a:t>
            </a:fld>
            <a:endParaRPr lang="en-GB"/>
          </a:p>
        </p:txBody>
      </p:sp>
      <p:pic>
        <p:nvPicPr>
          <p:cNvPr id="3074" name="Picture 2" descr="convolution neural network cnn concept">
            <a:extLst>
              <a:ext uri="{FF2B5EF4-FFF2-40B4-BE49-F238E27FC236}">
                <a16:creationId xmlns:a16="http://schemas.microsoft.com/office/drawing/2014/main" id="{D2A35B62-68A2-6A25-4B28-1898742BED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34069" y="735967"/>
            <a:ext cx="4455271" cy="262049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24F2FE9-3BC6-0B15-D74A-DCAA15BB51FB}"/>
              </a:ext>
            </a:extLst>
          </p:cNvPr>
          <p:cNvSpPr txBox="1"/>
          <p:nvPr/>
        </p:nvSpPr>
        <p:spPr>
          <a:xfrm>
            <a:off x="491490" y="3216788"/>
            <a:ext cx="7738110" cy="1338828"/>
          </a:xfrm>
          <a:prstGeom prst="rect">
            <a:avLst/>
          </a:prstGeom>
          <a:noFill/>
        </p:spPr>
        <p:txBody>
          <a:bodyPr wrap="square">
            <a:spAutoFit/>
          </a:bodyPr>
          <a:lstStyle/>
          <a:p>
            <a:pPr marL="228600" indent="-228600" defTabSz="914400">
              <a:lnSpc>
                <a:spcPct val="90000"/>
              </a:lnSpc>
              <a:spcBef>
                <a:spcPts val="1000"/>
              </a:spcBef>
              <a:buClr>
                <a:srgbClr val="C00000"/>
              </a:buClr>
              <a:buFont typeface="Wingdings" panose="05000000000000000000" pitchFamily="2" charset="2"/>
              <a:buChar char="§"/>
            </a:pPr>
            <a:r>
              <a:rPr lang="en-GB" dirty="0">
                <a:solidFill>
                  <a:srgbClr val="0070C0"/>
                </a:solidFill>
              </a:rPr>
              <a:t>Convolution Layer: </a:t>
            </a:r>
            <a:r>
              <a:rPr lang="en-GB" dirty="0">
                <a:solidFill>
                  <a:srgbClr val="333333"/>
                </a:solidFill>
              </a:rPr>
              <a:t>A convolution is the simple application of a filter to an input that results in an activation. The convolution layer has a set of trainable filters that have a small receptive range but can be used to the full-depth of data provided. Convolution layers are the major building blocks used in convolutional neural networks. </a:t>
            </a:r>
          </a:p>
        </p:txBody>
      </p:sp>
    </p:spTree>
    <p:extLst>
      <p:ext uri="{BB962C8B-B14F-4D97-AF65-F5344CB8AC3E}">
        <p14:creationId xmlns:p14="http://schemas.microsoft.com/office/powerpoint/2010/main" val="7841819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39438-EEB7-9943-909F-8770BF581AAC}"/>
              </a:ext>
            </a:extLst>
          </p:cNvPr>
          <p:cNvSpPr>
            <a:spLocks noGrp="1"/>
          </p:cNvSpPr>
          <p:nvPr>
            <p:ph type="title"/>
          </p:nvPr>
        </p:nvSpPr>
        <p:spPr/>
        <p:txBody>
          <a:bodyPr/>
          <a:lstStyle/>
          <a:p>
            <a:r>
              <a:rPr lang="en-US" dirty="0"/>
              <a:t>Convolutional Operation</a:t>
            </a:r>
          </a:p>
        </p:txBody>
      </p:sp>
      <p:pic>
        <p:nvPicPr>
          <p:cNvPr id="6" name="Picture 5">
            <a:extLst>
              <a:ext uri="{FF2B5EF4-FFF2-40B4-BE49-F238E27FC236}">
                <a16:creationId xmlns:a16="http://schemas.microsoft.com/office/drawing/2014/main" id="{553C840F-71EB-5C4B-BAB1-DE166B39E8EF}"/>
              </a:ext>
            </a:extLst>
          </p:cNvPr>
          <p:cNvPicPr>
            <a:picLocks noChangeAspect="1"/>
          </p:cNvPicPr>
          <p:nvPr/>
        </p:nvPicPr>
        <p:blipFill>
          <a:blip r:embed="rId2"/>
          <a:stretch>
            <a:fillRect/>
          </a:stretch>
        </p:blipFill>
        <p:spPr>
          <a:xfrm>
            <a:off x="1738313" y="1921282"/>
            <a:ext cx="4981575" cy="3667125"/>
          </a:xfrm>
          <a:prstGeom prst="rect">
            <a:avLst/>
          </a:prstGeom>
        </p:spPr>
      </p:pic>
      <p:sp>
        <p:nvSpPr>
          <p:cNvPr id="7" name="TextBox 6">
            <a:extLst>
              <a:ext uri="{FF2B5EF4-FFF2-40B4-BE49-F238E27FC236}">
                <a16:creationId xmlns:a16="http://schemas.microsoft.com/office/drawing/2014/main" id="{7D85ADC0-1365-9140-BBEC-1D4D00D6A648}"/>
              </a:ext>
            </a:extLst>
          </p:cNvPr>
          <p:cNvSpPr txBox="1"/>
          <p:nvPr/>
        </p:nvSpPr>
        <p:spPr>
          <a:xfrm>
            <a:off x="7189277" y="2818090"/>
            <a:ext cx="1557580" cy="715581"/>
          </a:xfrm>
          <a:prstGeom prst="rect">
            <a:avLst/>
          </a:prstGeom>
          <a:noFill/>
        </p:spPr>
        <p:txBody>
          <a:bodyPr wrap="square" rtlCol="0">
            <a:spAutoFit/>
          </a:bodyPr>
          <a:lstStyle/>
          <a:p>
            <a:pPr defTabSz="685800"/>
            <a:r>
              <a:rPr lang="en-US" sz="1350" dirty="0">
                <a:solidFill>
                  <a:prstClr val="black"/>
                </a:solidFill>
                <a:latin typeface="Calibri" panose="020F0502020204030204"/>
              </a:rPr>
              <a:t>Inner product to produce the feature map</a:t>
            </a:r>
          </a:p>
        </p:txBody>
      </p:sp>
    </p:spTree>
    <p:extLst>
      <p:ext uri="{BB962C8B-B14F-4D97-AF65-F5344CB8AC3E}">
        <p14:creationId xmlns:p14="http://schemas.microsoft.com/office/powerpoint/2010/main" val="24408582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49BDAF3-AB81-F343-95F2-10B03837AA99}"/>
              </a:ext>
            </a:extLst>
          </p:cNvPr>
          <p:cNvSpPr>
            <a:spLocks noGrp="1"/>
          </p:cNvSpPr>
          <p:nvPr>
            <p:ph type="title"/>
          </p:nvPr>
        </p:nvSpPr>
        <p:spPr>
          <a:xfrm>
            <a:off x="628650" y="1131094"/>
            <a:ext cx="7886700" cy="994172"/>
          </a:xfrm>
        </p:spPr>
        <p:txBody>
          <a:bodyPr/>
          <a:lstStyle/>
          <a:p>
            <a:r>
              <a:rPr lang="en-US" dirty="0"/>
              <a:t>Convolutional Operation</a:t>
            </a:r>
          </a:p>
        </p:txBody>
      </p:sp>
      <p:pic>
        <p:nvPicPr>
          <p:cNvPr id="5" name="Picture 4">
            <a:extLst>
              <a:ext uri="{FF2B5EF4-FFF2-40B4-BE49-F238E27FC236}">
                <a16:creationId xmlns:a16="http://schemas.microsoft.com/office/drawing/2014/main" id="{14A18613-DB3B-AB4F-9E99-8AA0D0DE2E01}"/>
              </a:ext>
            </a:extLst>
          </p:cNvPr>
          <p:cNvPicPr>
            <a:picLocks noChangeAspect="1"/>
          </p:cNvPicPr>
          <p:nvPr/>
        </p:nvPicPr>
        <p:blipFill>
          <a:blip r:embed="rId2"/>
          <a:stretch>
            <a:fillRect/>
          </a:stretch>
        </p:blipFill>
        <p:spPr>
          <a:xfrm>
            <a:off x="1044118" y="2234258"/>
            <a:ext cx="6962775" cy="2924175"/>
          </a:xfrm>
          <a:prstGeom prst="rect">
            <a:avLst/>
          </a:prstGeom>
        </p:spPr>
      </p:pic>
    </p:spTree>
    <p:extLst>
      <p:ext uri="{BB962C8B-B14F-4D97-AF65-F5344CB8AC3E}">
        <p14:creationId xmlns:p14="http://schemas.microsoft.com/office/powerpoint/2010/main" val="11703479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B246E97-C866-E743-952A-F56CAE1891A8}"/>
              </a:ext>
            </a:extLst>
          </p:cNvPr>
          <p:cNvSpPr>
            <a:spLocks noGrp="1"/>
          </p:cNvSpPr>
          <p:nvPr>
            <p:ph type="title"/>
          </p:nvPr>
        </p:nvSpPr>
        <p:spPr>
          <a:xfrm>
            <a:off x="628650" y="1131094"/>
            <a:ext cx="7886700" cy="994172"/>
          </a:xfrm>
        </p:spPr>
        <p:txBody>
          <a:bodyPr/>
          <a:lstStyle/>
          <a:p>
            <a:r>
              <a:rPr lang="en-US" dirty="0"/>
              <a:t>Convolutional Operation</a:t>
            </a:r>
          </a:p>
        </p:txBody>
      </p:sp>
      <p:pic>
        <p:nvPicPr>
          <p:cNvPr id="6" name="Picture 5">
            <a:extLst>
              <a:ext uri="{FF2B5EF4-FFF2-40B4-BE49-F238E27FC236}">
                <a16:creationId xmlns:a16="http://schemas.microsoft.com/office/drawing/2014/main" id="{0244651B-6DE3-4B4A-8D3C-39E481641FF6}"/>
              </a:ext>
            </a:extLst>
          </p:cNvPr>
          <p:cNvPicPr>
            <a:picLocks noChangeAspect="1"/>
          </p:cNvPicPr>
          <p:nvPr/>
        </p:nvPicPr>
        <p:blipFill>
          <a:blip r:embed="rId2"/>
          <a:stretch>
            <a:fillRect/>
          </a:stretch>
        </p:blipFill>
        <p:spPr>
          <a:xfrm>
            <a:off x="1114425" y="2205196"/>
            <a:ext cx="6915150" cy="2924175"/>
          </a:xfrm>
          <a:prstGeom prst="rect">
            <a:avLst/>
          </a:prstGeom>
        </p:spPr>
      </p:pic>
      <p:sp>
        <p:nvSpPr>
          <p:cNvPr id="7" name="Rectangle 6">
            <a:extLst>
              <a:ext uri="{FF2B5EF4-FFF2-40B4-BE49-F238E27FC236}">
                <a16:creationId xmlns:a16="http://schemas.microsoft.com/office/drawing/2014/main" id="{6E025B83-BD36-6D40-A377-F7905D2F3DF1}"/>
              </a:ext>
            </a:extLst>
          </p:cNvPr>
          <p:cNvSpPr/>
          <p:nvPr/>
        </p:nvSpPr>
        <p:spPr>
          <a:xfrm>
            <a:off x="1958598" y="2519444"/>
            <a:ext cx="1156562" cy="1156561"/>
          </a:xfrm>
          <a:prstGeom prst="rect">
            <a:avLst/>
          </a:prstGeom>
          <a:no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8" name="Rectangle 7">
            <a:extLst>
              <a:ext uri="{FF2B5EF4-FFF2-40B4-BE49-F238E27FC236}">
                <a16:creationId xmlns:a16="http://schemas.microsoft.com/office/drawing/2014/main" id="{F996CB38-24B7-A948-8B50-A5D46A38B89E}"/>
              </a:ext>
            </a:extLst>
          </p:cNvPr>
          <p:cNvSpPr/>
          <p:nvPr/>
        </p:nvSpPr>
        <p:spPr>
          <a:xfrm>
            <a:off x="7228022" y="2525255"/>
            <a:ext cx="385521" cy="354524"/>
          </a:xfrm>
          <a:prstGeom prst="rect">
            <a:avLst/>
          </a:prstGeom>
          <a:noFill/>
          <a:ln w="28575">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9" name="Rectangle 8">
            <a:extLst>
              <a:ext uri="{FF2B5EF4-FFF2-40B4-BE49-F238E27FC236}">
                <a16:creationId xmlns:a16="http://schemas.microsoft.com/office/drawing/2014/main" id="{A4AE1CBF-EBA5-5D44-AC7B-4D9547B5B29E}"/>
              </a:ext>
            </a:extLst>
          </p:cNvPr>
          <p:cNvSpPr/>
          <p:nvPr/>
        </p:nvSpPr>
        <p:spPr>
          <a:xfrm>
            <a:off x="1183683" y="2924337"/>
            <a:ext cx="1156562" cy="1156561"/>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10" name="Rectangle 9">
            <a:extLst>
              <a:ext uri="{FF2B5EF4-FFF2-40B4-BE49-F238E27FC236}">
                <a16:creationId xmlns:a16="http://schemas.microsoft.com/office/drawing/2014/main" id="{119AF18E-6967-514E-B478-4CF78E2E20A4}"/>
              </a:ext>
            </a:extLst>
          </p:cNvPr>
          <p:cNvSpPr/>
          <p:nvPr/>
        </p:nvSpPr>
        <p:spPr>
          <a:xfrm>
            <a:off x="6470542" y="2909808"/>
            <a:ext cx="364211" cy="353555"/>
          </a:xfrm>
          <a:prstGeom prst="rect">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11" name="Rectangle 10">
            <a:extLst>
              <a:ext uri="{FF2B5EF4-FFF2-40B4-BE49-F238E27FC236}">
                <a16:creationId xmlns:a16="http://schemas.microsoft.com/office/drawing/2014/main" id="{0FDBE956-0C75-2246-A922-1C4121904EAD}"/>
              </a:ext>
            </a:extLst>
          </p:cNvPr>
          <p:cNvSpPr/>
          <p:nvPr/>
        </p:nvSpPr>
        <p:spPr>
          <a:xfrm>
            <a:off x="2359375" y="2521381"/>
            <a:ext cx="1156562" cy="1156561"/>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
        <p:nvSpPr>
          <p:cNvPr id="12" name="Rectangle 11">
            <a:extLst>
              <a:ext uri="{FF2B5EF4-FFF2-40B4-BE49-F238E27FC236}">
                <a16:creationId xmlns:a16="http://schemas.microsoft.com/office/drawing/2014/main" id="{DF2F983B-2C88-8844-96E2-DB022955E59F}"/>
              </a:ext>
            </a:extLst>
          </p:cNvPr>
          <p:cNvSpPr/>
          <p:nvPr/>
        </p:nvSpPr>
        <p:spPr>
          <a:xfrm>
            <a:off x="7613543" y="2525256"/>
            <a:ext cx="385521" cy="354524"/>
          </a:xfrm>
          <a:prstGeom prst="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endParaRPr lang="en-US" sz="1350">
              <a:solidFill>
                <a:prstClr val="white"/>
              </a:solidFill>
              <a:latin typeface="Calibri" panose="020F0502020204030204"/>
            </a:endParaRPr>
          </a:p>
        </p:txBody>
      </p:sp>
    </p:spTree>
    <p:extLst>
      <p:ext uri="{BB962C8B-B14F-4D97-AF65-F5344CB8AC3E}">
        <p14:creationId xmlns:p14="http://schemas.microsoft.com/office/powerpoint/2010/main" val="2522760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549C0-DDE4-4F0A-F354-1860DD9037EA}"/>
              </a:ext>
            </a:extLst>
          </p:cNvPr>
          <p:cNvSpPr>
            <a:spLocks noGrp="1"/>
          </p:cNvSpPr>
          <p:nvPr>
            <p:ph type="title"/>
          </p:nvPr>
        </p:nvSpPr>
        <p:spPr/>
        <p:txBody>
          <a:bodyPr/>
          <a:lstStyle/>
          <a:p>
            <a:r>
              <a:rPr lang="en-GB" dirty="0"/>
              <a:t>What is Computer Vision?</a:t>
            </a:r>
          </a:p>
        </p:txBody>
      </p:sp>
      <p:sp>
        <p:nvSpPr>
          <p:cNvPr id="3" name="Content Placeholder 2">
            <a:extLst>
              <a:ext uri="{FF2B5EF4-FFF2-40B4-BE49-F238E27FC236}">
                <a16:creationId xmlns:a16="http://schemas.microsoft.com/office/drawing/2014/main" id="{033E5F46-54FC-7E32-968A-A7BF3C8BFBF9}"/>
              </a:ext>
            </a:extLst>
          </p:cNvPr>
          <p:cNvSpPr>
            <a:spLocks noGrp="1"/>
          </p:cNvSpPr>
          <p:nvPr>
            <p:ph idx="1"/>
          </p:nvPr>
        </p:nvSpPr>
        <p:spPr>
          <a:xfrm>
            <a:off x="628650" y="1939925"/>
            <a:ext cx="8175716" cy="4416426"/>
          </a:xfrm>
        </p:spPr>
        <p:txBody>
          <a:bodyPr>
            <a:normAutofit/>
          </a:bodyPr>
          <a:lstStyle/>
          <a:p>
            <a:r>
              <a:rPr lang="en-GB" b="0" i="0" dirty="0">
                <a:solidFill>
                  <a:srgbClr val="161616"/>
                </a:solidFill>
                <a:effectLst/>
                <a:latin typeface="Segoe UI" panose="020B0502040204020203" pitchFamily="34" charset="0"/>
              </a:rPr>
              <a:t>Computer vision is an area of artificial intelligence (AI) in which software systems are designed to perceive the world visually world and make sense of it.</a:t>
            </a:r>
          </a:p>
          <a:p>
            <a:pPr lvl="1"/>
            <a:r>
              <a:rPr lang="en-GB" sz="2400" dirty="0">
                <a:solidFill>
                  <a:srgbClr val="161616"/>
                </a:solidFill>
                <a:latin typeface="Segoe UI" panose="020B0502040204020203" pitchFamily="34" charset="0"/>
              </a:rPr>
              <a:t>through cameras, images, and video. </a:t>
            </a:r>
          </a:p>
          <a:p>
            <a:pPr lvl="1"/>
            <a:endParaRPr lang="en-GB" b="0" i="0" dirty="0">
              <a:solidFill>
                <a:srgbClr val="161616"/>
              </a:solidFill>
              <a:effectLst/>
              <a:latin typeface="Segoe UI" panose="020B0502040204020203" pitchFamily="34" charset="0"/>
            </a:endParaRPr>
          </a:p>
          <a:p>
            <a:r>
              <a:rPr lang="en-GB" b="0" i="0" dirty="0">
                <a:solidFill>
                  <a:srgbClr val="161616"/>
                </a:solidFill>
                <a:effectLst/>
                <a:latin typeface="Segoe UI" panose="020B0502040204020203" pitchFamily="34" charset="0"/>
              </a:rPr>
              <a:t>There are multiple specific types of computer vision problem that AI engineers and data scientists can solve using a mix of custom machine learning models and platform-as-a-service (PaaS) solutions - including many AI services in Microsoft Azure. </a:t>
            </a:r>
          </a:p>
        </p:txBody>
      </p:sp>
      <p:sp>
        <p:nvSpPr>
          <p:cNvPr id="4" name="Slide Number Placeholder 3">
            <a:extLst>
              <a:ext uri="{FF2B5EF4-FFF2-40B4-BE49-F238E27FC236}">
                <a16:creationId xmlns:a16="http://schemas.microsoft.com/office/drawing/2014/main" id="{696D4524-C77E-1D17-3568-40EE9B76D31B}"/>
              </a:ext>
            </a:extLst>
          </p:cNvPr>
          <p:cNvSpPr>
            <a:spLocks noGrp="1"/>
          </p:cNvSpPr>
          <p:nvPr>
            <p:ph type="sldNum" sz="quarter" idx="12"/>
          </p:nvPr>
        </p:nvSpPr>
        <p:spPr/>
        <p:txBody>
          <a:bodyPr/>
          <a:lstStyle/>
          <a:p>
            <a:fld id="{5DD57210-29EB-4606-A914-78DCEA0CA9B8}" type="slidenum">
              <a:rPr lang="en-GB" smtClean="0"/>
              <a:t>2</a:t>
            </a:fld>
            <a:endParaRPr lang="en-GB"/>
          </a:p>
        </p:txBody>
      </p:sp>
    </p:spTree>
    <p:extLst>
      <p:ext uri="{BB962C8B-B14F-4D97-AF65-F5344CB8AC3E}">
        <p14:creationId xmlns:p14="http://schemas.microsoft.com/office/powerpoint/2010/main" val="19224412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0056F-8DE8-3040-A66B-D0CE0AE84682}"/>
              </a:ext>
            </a:extLst>
          </p:cNvPr>
          <p:cNvSpPr>
            <a:spLocks noGrp="1"/>
          </p:cNvSpPr>
          <p:nvPr>
            <p:ph type="title"/>
          </p:nvPr>
        </p:nvSpPr>
        <p:spPr/>
        <p:txBody>
          <a:bodyPr/>
          <a:lstStyle/>
          <a:p>
            <a:r>
              <a:rPr lang="en-US" dirty="0"/>
              <a:t>Convolutional Neural Networks (CNN)</a:t>
            </a:r>
          </a:p>
        </p:txBody>
      </p:sp>
      <p:sp>
        <p:nvSpPr>
          <p:cNvPr id="3" name="Content Placeholder 2">
            <a:extLst>
              <a:ext uri="{FF2B5EF4-FFF2-40B4-BE49-F238E27FC236}">
                <a16:creationId xmlns:a16="http://schemas.microsoft.com/office/drawing/2014/main" id="{92A86090-D7DE-FB44-8EBD-7C59FD0F5B84}"/>
              </a:ext>
            </a:extLst>
          </p:cNvPr>
          <p:cNvSpPr>
            <a:spLocks noGrp="1"/>
          </p:cNvSpPr>
          <p:nvPr>
            <p:ph idx="1"/>
          </p:nvPr>
        </p:nvSpPr>
        <p:spPr/>
        <p:txBody>
          <a:bodyPr>
            <a:normAutofit/>
          </a:bodyPr>
          <a:lstStyle/>
          <a:p>
            <a:r>
              <a:rPr lang="en-US" dirty="0"/>
              <a:t>Very common in computer vision (also used in time series)</a:t>
            </a:r>
          </a:p>
          <a:p>
            <a:pPr lvl="1"/>
            <a:r>
              <a:rPr lang="en-US" dirty="0"/>
              <a:t>Convolution stage</a:t>
            </a:r>
          </a:p>
          <a:p>
            <a:pPr marL="685800" lvl="2" indent="0">
              <a:buNone/>
            </a:pPr>
            <a:endParaRPr lang="en-US" dirty="0"/>
          </a:p>
          <a:p>
            <a:pPr marL="685800" lvl="2" indent="0">
              <a:buNone/>
            </a:pPr>
            <a:endParaRPr lang="en-US" dirty="0"/>
          </a:p>
          <a:p>
            <a:pPr marL="685800" lvl="2" indent="0">
              <a:buNone/>
            </a:pPr>
            <a:endParaRPr lang="en-US" dirty="0"/>
          </a:p>
          <a:p>
            <a:pPr marL="685800" lvl="2" indent="0">
              <a:buNone/>
            </a:pPr>
            <a:endParaRPr lang="en-US" dirty="0"/>
          </a:p>
          <a:p>
            <a:pPr marL="685800" lvl="2" indent="0">
              <a:buNone/>
            </a:pPr>
            <a:endParaRPr lang="en-US" dirty="0"/>
          </a:p>
          <a:p>
            <a:pPr lvl="2"/>
            <a:endParaRPr lang="en-US" dirty="0"/>
          </a:p>
          <a:p>
            <a:pPr marL="685800" lvl="2" indent="0">
              <a:buNone/>
            </a:pPr>
            <a:endParaRPr lang="en-US" dirty="0"/>
          </a:p>
          <a:p>
            <a:pPr lvl="1"/>
            <a:r>
              <a:rPr lang="en-US" dirty="0"/>
              <a:t>Pooling/subsampling layer</a:t>
            </a:r>
          </a:p>
          <a:p>
            <a:pPr lvl="2"/>
            <a:r>
              <a:rPr lang="en-US" dirty="0"/>
              <a:t>Max pooling</a:t>
            </a:r>
          </a:p>
          <a:p>
            <a:pPr lvl="2"/>
            <a:r>
              <a:rPr lang="en-US" dirty="0"/>
              <a:t>AVG pooling</a:t>
            </a:r>
          </a:p>
        </p:txBody>
      </p:sp>
      <p:pic>
        <p:nvPicPr>
          <p:cNvPr id="4" name="Picture 3">
            <a:extLst>
              <a:ext uri="{FF2B5EF4-FFF2-40B4-BE49-F238E27FC236}">
                <a16:creationId xmlns:a16="http://schemas.microsoft.com/office/drawing/2014/main" id="{8862F60E-10BE-D94B-90F7-BDF9BDECC2A7}"/>
              </a:ext>
            </a:extLst>
          </p:cNvPr>
          <p:cNvPicPr>
            <a:picLocks noChangeAspect="1"/>
          </p:cNvPicPr>
          <p:nvPr/>
        </p:nvPicPr>
        <p:blipFill>
          <a:blip r:embed="rId2"/>
          <a:stretch>
            <a:fillRect/>
          </a:stretch>
        </p:blipFill>
        <p:spPr>
          <a:xfrm>
            <a:off x="4250249" y="2574575"/>
            <a:ext cx="2038350" cy="1476375"/>
          </a:xfrm>
          <a:prstGeom prst="rect">
            <a:avLst/>
          </a:prstGeom>
        </p:spPr>
      </p:pic>
      <p:pic>
        <p:nvPicPr>
          <p:cNvPr id="5" name="Picture 4">
            <a:extLst>
              <a:ext uri="{FF2B5EF4-FFF2-40B4-BE49-F238E27FC236}">
                <a16:creationId xmlns:a16="http://schemas.microsoft.com/office/drawing/2014/main" id="{082F1D47-25B3-1E47-8773-FD9E5E225814}"/>
              </a:ext>
            </a:extLst>
          </p:cNvPr>
          <p:cNvPicPr>
            <a:picLocks noChangeAspect="1"/>
          </p:cNvPicPr>
          <p:nvPr/>
        </p:nvPicPr>
        <p:blipFill>
          <a:blip r:embed="rId3"/>
          <a:stretch>
            <a:fillRect/>
          </a:stretch>
        </p:blipFill>
        <p:spPr>
          <a:xfrm>
            <a:off x="3919295" y="4181475"/>
            <a:ext cx="4362450" cy="1819275"/>
          </a:xfrm>
          <a:prstGeom prst="rect">
            <a:avLst/>
          </a:prstGeom>
        </p:spPr>
      </p:pic>
    </p:spTree>
    <p:extLst>
      <p:ext uri="{BB962C8B-B14F-4D97-AF65-F5344CB8AC3E}">
        <p14:creationId xmlns:p14="http://schemas.microsoft.com/office/powerpoint/2010/main" val="5604417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p:txBody>
          <a:bodyPr>
            <a:noAutofit/>
          </a:bodyPr>
          <a:lstStyle/>
          <a:p>
            <a:r>
              <a:rPr lang="en-US" altLang="en-US" sz="3000" dirty="0"/>
              <a:t>Image classification metrics: Accuracy, Error Rate</a:t>
            </a:r>
          </a:p>
        </p:txBody>
      </p:sp>
      <p:sp>
        <p:nvSpPr>
          <p:cNvPr id="53251" name="Rectangle 3"/>
          <p:cNvSpPr>
            <a:spLocks noGrp="1" noChangeArrowheads="1"/>
          </p:cNvSpPr>
          <p:nvPr>
            <p:ph idx="1"/>
          </p:nvPr>
        </p:nvSpPr>
        <p:spPr>
          <a:xfrm>
            <a:off x="581025" y="1908485"/>
            <a:ext cx="6945190" cy="1749116"/>
          </a:xfrm>
        </p:spPr>
        <p:txBody>
          <a:bodyPr>
            <a:normAutofit lnSpcReduction="10000"/>
          </a:bodyPr>
          <a:lstStyle/>
          <a:p>
            <a:pPr>
              <a:lnSpc>
                <a:spcPct val="100000"/>
              </a:lnSpc>
            </a:pPr>
            <a:r>
              <a:rPr lang="en-US" altLang="en-US" sz="1800" b="1" dirty="0"/>
              <a:t>Classifier accuracy, </a:t>
            </a:r>
            <a:r>
              <a:rPr lang="en-US" altLang="en-US" sz="1800" dirty="0"/>
              <a:t>or recognition rate</a:t>
            </a:r>
          </a:p>
          <a:p>
            <a:pPr lvl="1">
              <a:lnSpc>
                <a:spcPct val="100000"/>
              </a:lnSpc>
            </a:pPr>
            <a:r>
              <a:rPr lang="en-US" altLang="en-US" sz="1800" dirty="0"/>
              <a:t>Percentage of test set tuples that are correctly classified</a:t>
            </a:r>
          </a:p>
          <a:p>
            <a:pPr lvl="1">
              <a:lnSpc>
                <a:spcPct val="100000"/>
              </a:lnSpc>
              <a:buNone/>
            </a:pPr>
            <a:r>
              <a:rPr lang="en-US" altLang="en-US" b="1" dirty="0"/>
              <a:t>Accuracy = (TP + TN)/All</a:t>
            </a:r>
            <a:endParaRPr lang="en-US" altLang="en-US" dirty="0"/>
          </a:p>
          <a:p>
            <a:pPr>
              <a:lnSpc>
                <a:spcPct val="100000"/>
              </a:lnSpc>
            </a:pPr>
            <a:r>
              <a:rPr lang="en-US" altLang="en-US" sz="1800" b="1" dirty="0"/>
              <a:t>Error rate:</a:t>
            </a:r>
            <a:r>
              <a:rPr lang="en-US" altLang="en-US" sz="1800" dirty="0"/>
              <a:t> </a:t>
            </a:r>
            <a:r>
              <a:rPr lang="en-US" altLang="en-US" sz="1800" i="1" dirty="0"/>
              <a:t>1 –</a:t>
            </a:r>
            <a:r>
              <a:rPr lang="en-US" altLang="en-US" sz="1800" dirty="0"/>
              <a:t> </a:t>
            </a:r>
            <a:r>
              <a:rPr lang="en-US" altLang="en-US" sz="1800" i="1" dirty="0"/>
              <a:t>accuracy</a:t>
            </a:r>
            <a:r>
              <a:rPr lang="en-US" altLang="en-US" sz="1800" dirty="0"/>
              <a:t>, or</a:t>
            </a:r>
          </a:p>
          <a:p>
            <a:pPr lvl="1">
              <a:lnSpc>
                <a:spcPct val="100000"/>
              </a:lnSpc>
              <a:buNone/>
            </a:pPr>
            <a:r>
              <a:rPr lang="en-US" altLang="en-US" b="1" dirty="0"/>
              <a:t>Error rate = (FP + FN)/All</a:t>
            </a:r>
          </a:p>
        </p:txBody>
      </p:sp>
      <p:graphicFrame>
        <p:nvGraphicFramePr>
          <p:cNvPr id="62595" name="Group 131"/>
          <p:cNvGraphicFramePr>
            <a:graphicFrameLocks noGrp="1"/>
          </p:cNvGraphicFramePr>
          <p:nvPr/>
        </p:nvGraphicFramePr>
        <p:xfrm>
          <a:off x="1768510" y="4132383"/>
          <a:ext cx="2803489" cy="1749116"/>
        </p:xfrm>
        <a:graphic>
          <a:graphicData uri="http://schemas.openxmlformats.org/drawingml/2006/table">
            <a:tbl>
              <a:tblPr/>
              <a:tblGrid>
                <a:gridCol w="784978">
                  <a:extLst>
                    <a:ext uri="{9D8B030D-6E8A-4147-A177-3AD203B41FA5}">
                      <a16:colId xmlns:a16="http://schemas.microsoft.com/office/drawing/2014/main" val="20000"/>
                    </a:ext>
                  </a:extLst>
                </a:gridCol>
                <a:gridCol w="672837">
                  <a:extLst>
                    <a:ext uri="{9D8B030D-6E8A-4147-A177-3AD203B41FA5}">
                      <a16:colId xmlns:a16="http://schemas.microsoft.com/office/drawing/2014/main" val="20001"/>
                    </a:ext>
                  </a:extLst>
                </a:gridCol>
                <a:gridCol w="672837">
                  <a:extLst>
                    <a:ext uri="{9D8B030D-6E8A-4147-A177-3AD203B41FA5}">
                      <a16:colId xmlns:a16="http://schemas.microsoft.com/office/drawing/2014/main" val="20002"/>
                    </a:ext>
                  </a:extLst>
                </a:gridCol>
                <a:gridCol w="672837">
                  <a:extLst>
                    <a:ext uri="{9D8B030D-6E8A-4147-A177-3AD203B41FA5}">
                      <a16:colId xmlns:a16="http://schemas.microsoft.com/office/drawing/2014/main" val="20003"/>
                    </a:ext>
                  </a:extLst>
                </a:gridCol>
              </a:tblGrid>
              <a:tr h="437279">
                <a:tc>
                  <a:txBody>
                    <a:bodyPr/>
                    <a:lstStyle/>
                    <a:p>
                      <a:pPr marL="0" marR="0" lvl="0" indent="0" algn="ctr" defTabSz="914400" rtl="0" eaLnBrk="0" fontAlgn="base" latinLnBrk="0" hangingPunct="0">
                        <a:lnSpc>
                          <a:spcPct val="100000"/>
                        </a:lnSpc>
                        <a:spcBef>
                          <a:spcPct val="20000"/>
                        </a:spcBef>
                        <a:spcAft>
                          <a:spcPct val="0"/>
                        </a:spcAft>
                        <a:buClr>
                          <a:schemeClr val="folHlink"/>
                        </a:buClr>
                        <a:buSzPct val="60000"/>
                        <a:buFont typeface="Wingdings" pitchFamily="2" charset="2"/>
                        <a:buNone/>
                        <a:tabLst/>
                      </a:pPr>
                      <a:r>
                        <a:rPr kumimoji="0" lang="en-US" sz="1400" b="0" i="0" u="none" strike="noStrike" cap="none" normalizeH="0" baseline="0" dirty="0">
                          <a:ln>
                            <a:noFill/>
                          </a:ln>
                          <a:solidFill>
                            <a:schemeClr val="tx1"/>
                          </a:solidFill>
                          <a:effectLst/>
                          <a:latin typeface="Calibri" pitchFamily="34" charset="0"/>
                        </a:rPr>
                        <a:t>A\P</a:t>
                      </a:r>
                    </a:p>
                  </a:txBody>
                  <a:tcPr marL="68580" marR="68580" marT="34305" marB="34305"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folHlink"/>
                        </a:buClr>
                        <a:buSzPct val="60000"/>
                        <a:buFont typeface="Wingdings" pitchFamily="2" charset="2"/>
                        <a:buNone/>
                        <a:tabLst/>
                      </a:pPr>
                      <a:r>
                        <a:rPr kumimoji="0" lang="en-US" sz="1400" b="0" i="0" u="none" strike="noStrike" cap="none" normalizeH="0" baseline="0">
                          <a:ln>
                            <a:noFill/>
                          </a:ln>
                          <a:solidFill>
                            <a:schemeClr val="tx1"/>
                          </a:solidFill>
                          <a:effectLst/>
                          <a:latin typeface="Calibri" pitchFamily="34" charset="0"/>
                        </a:rPr>
                        <a:t>C</a:t>
                      </a:r>
                    </a:p>
                  </a:txBody>
                  <a:tcPr marL="68580" marR="68580" marT="34305" marB="34305"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folHlink"/>
                        </a:buClr>
                        <a:buSzPct val="60000"/>
                        <a:buFont typeface="Wingdings" pitchFamily="2" charset="2"/>
                        <a:buNone/>
                        <a:tabLst/>
                      </a:pPr>
                      <a:r>
                        <a:rPr kumimoji="0" lang="en-US" sz="1400" b="0" i="0" u="none" strike="noStrike" cap="none" normalizeH="0" baseline="0">
                          <a:ln>
                            <a:noFill/>
                          </a:ln>
                          <a:solidFill>
                            <a:schemeClr val="tx1"/>
                          </a:solidFill>
                          <a:effectLst/>
                          <a:latin typeface="Calibri" pitchFamily="34" charset="0"/>
                        </a:rPr>
                        <a:t>¬C</a:t>
                      </a:r>
                    </a:p>
                  </a:txBody>
                  <a:tcPr marL="68580" marR="68580" marT="34305" marB="34305"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folHlink"/>
                        </a:buClr>
                        <a:buSzPct val="60000"/>
                        <a:buFont typeface="Wingdings" pitchFamily="2" charset="2"/>
                        <a:buNone/>
                        <a:tabLst/>
                      </a:pPr>
                      <a:endParaRPr kumimoji="0" lang="en-US" sz="1400" b="0" i="0" u="none" strike="noStrike" cap="none" normalizeH="0" baseline="0">
                        <a:ln>
                          <a:noFill/>
                        </a:ln>
                        <a:solidFill>
                          <a:schemeClr val="tx1"/>
                        </a:solidFill>
                        <a:effectLst/>
                        <a:latin typeface="Calibri" pitchFamily="34" charset="0"/>
                      </a:endParaRPr>
                    </a:p>
                  </a:txBody>
                  <a:tcPr marL="68580" marR="68580" marT="34305" marB="34305"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28575"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37279">
                <a:tc>
                  <a:txBody>
                    <a:bodyPr/>
                    <a:lstStyle/>
                    <a:p>
                      <a:pPr marL="0" marR="0" lvl="0" indent="0" algn="ctr" defTabSz="914400" rtl="0" eaLnBrk="0" fontAlgn="base" latinLnBrk="0" hangingPunct="0">
                        <a:lnSpc>
                          <a:spcPct val="100000"/>
                        </a:lnSpc>
                        <a:spcBef>
                          <a:spcPct val="20000"/>
                        </a:spcBef>
                        <a:spcAft>
                          <a:spcPct val="0"/>
                        </a:spcAft>
                        <a:buClr>
                          <a:schemeClr val="folHlink"/>
                        </a:buClr>
                        <a:buSzPct val="60000"/>
                        <a:buFont typeface="Wingdings" pitchFamily="2" charset="2"/>
                        <a:buNone/>
                        <a:tabLst/>
                      </a:pPr>
                      <a:r>
                        <a:rPr kumimoji="0" lang="en-US" sz="1400" b="0" i="0" u="none" strike="noStrike" cap="none" normalizeH="0" baseline="0">
                          <a:ln>
                            <a:noFill/>
                          </a:ln>
                          <a:solidFill>
                            <a:schemeClr val="tx1"/>
                          </a:solidFill>
                          <a:effectLst/>
                          <a:latin typeface="Calibri" pitchFamily="34" charset="0"/>
                        </a:rPr>
                        <a:t>C</a:t>
                      </a:r>
                    </a:p>
                  </a:txBody>
                  <a:tcPr marL="68580" marR="68580" marT="34305" marB="34305"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folHlink"/>
                        </a:buClr>
                        <a:buSzPct val="60000"/>
                        <a:buFont typeface="Wingdings" pitchFamily="2" charset="2"/>
                        <a:buNone/>
                        <a:tabLst/>
                      </a:pPr>
                      <a:r>
                        <a:rPr kumimoji="0" lang="en-US" sz="1400" b="1" i="0" u="none" strike="noStrike" cap="none" normalizeH="0" baseline="0" dirty="0">
                          <a:ln>
                            <a:noFill/>
                          </a:ln>
                          <a:solidFill>
                            <a:schemeClr val="tx1"/>
                          </a:solidFill>
                          <a:effectLst/>
                          <a:latin typeface="Calibri" pitchFamily="34" charset="0"/>
                        </a:rPr>
                        <a:t>TP</a:t>
                      </a:r>
                    </a:p>
                  </a:txBody>
                  <a:tcPr marL="68580" marR="68580" marT="34305" marB="34305"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folHlink"/>
                        </a:buClr>
                        <a:buSzPct val="60000"/>
                        <a:buFont typeface="Wingdings" pitchFamily="2" charset="2"/>
                        <a:buNone/>
                        <a:tabLst/>
                      </a:pPr>
                      <a:r>
                        <a:rPr kumimoji="0" lang="en-US" sz="1400" b="1" i="0" u="none" strike="noStrike" cap="none" normalizeH="0" baseline="0">
                          <a:ln>
                            <a:noFill/>
                          </a:ln>
                          <a:solidFill>
                            <a:schemeClr val="tx1"/>
                          </a:solidFill>
                          <a:effectLst/>
                          <a:latin typeface="Calibri" pitchFamily="34" charset="0"/>
                        </a:rPr>
                        <a:t>FN</a:t>
                      </a:r>
                    </a:p>
                  </a:txBody>
                  <a:tcPr marL="68580" marR="68580" marT="34305" marB="34305"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folHlink"/>
                        </a:buClr>
                        <a:buSzPct val="60000"/>
                        <a:buFont typeface="Wingdings" pitchFamily="2" charset="2"/>
                        <a:buNone/>
                        <a:tabLst/>
                      </a:pPr>
                      <a:r>
                        <a:rPr kumimoji="0" lang="en-US" sz="1400" b="1" i="0" u="none" strike="noStrike" cap="none" normalizeH="0" baseline="0">
                          <a:ln>
                            <a:noFill/>
                          </a:ln>
                          <a:solidFill>
                            <a:schemeClr val="tx1"/>
                          </a:solidFill>
                          <a:effectLst/>
                          <a:latin typeface="Calibri" pitchFamily="34" charset="0"/>
                        </a:rPr>
                        <a:t>P</a:t>
                      </a:r>
                    </a:p>
                  </a:txBody>
                  <a:tcPr marL="68580" marR="68580" marT="34305" marB="34305"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37279">
                <a:tc>
                  <a:txBody>
                    <a:bodyPr/>
                    <a:lstStyle/>
                    <a:p>
                      <a:pPr marL="0" marR="0" lvl="0" indent="0" algn="ctr" defTabSz="914400" rtl="0" eaLnBrk="0" fontAlgn="base" latinLnBrk="0" hangingPunct="0">
                        <a:lnSpc>
                          <a:spcPct val="100000"/>
                        </a:lnSpc>
                        <a:spcBef>
                          <a:spcPct val="20000"/>
                        </a:spcBef>
                        <a:spcAft>
                          <a:spcPct val="0"/>
                        </a:spcAft>
                        <a:buClr>
                          <a:schemeClr val="folHlink"/>
                        </a:buClr>
                        <a:buSzPct val="60000"/>
                        <a:buFont typeface="Wingdings" pitchFamily="2" charset="2"/>
                        <a:buNone/>
                        <a:tabLst/>
                      </a:pPr>
                      <a:r>
                        <a:rPr kumimoji="0" lang="en-US" sz="1400" b="0" i="0" u="none" strike="noStrike" cap="none" normalizeH="0" baseline="0">
                          <a:ln>
                            <a:noFill/>
                          </a:ln>
                          <a:solidFill>
                            <a:schemeClr val="tx1"/>
                          </a:solidFill>
                          <a:effectLst/>
                          <a:latin typeface="Calibri" pitchFamily="34" charset="0"/>
                        </a:rPr>
                        <a:t>¬C</a:t>
                      </a:r>
                    </a:p>
                  </a:txBody>
                  <a:tcPr marL="68580" marR="68580" marT="34305" marB="34305"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folHlink"/>
                        </a:buClr>
                        <a:buSzPct val="60000"/>
                        <a:buFont typeface="Wingdings" pitchFamily="2" charset="2"/>
                        <a:buNone/>
                        <a:tabLst/>
                      </a:pPr>
                      <a:r>
                        <a:rPr kumimoji="0" lang="en-US" sz="1400" b="1" i="0" u="none" strike="noStrike" cap="none" normalizeH="0" baseline="0">
                          <a:ln>
                            <a:noFill/>
                          </a:ln>
                          <a:solidFill>
                            <a:schemeClr val="tx1"/>
                          </a:solidFill>
                          <a:effectLst/>
                          <a:latin typeface="Calibri" pitchFamily="34" charset="0"/>
                        </a:rPr>
                        <a:t>FP</a:t>
                      </a:r>
                    </a:p>
                  </a:txBody>
                  <a:tcPr marL="68580" marR="68580" marT="34305" marB="34305"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folHlink"/>
                        </a:buClr>
                        <a:buSzPct val="60000"/>
                        <a:buFont typeface="Wingdings" pitchFamily="2" charset="2"/>
                        <a:buNone/>
                        <a:tabLst/>
                      </a:pPr>
                      <a:r>
                        <a:rPr kumimoji="0" lang="en-US" sz="1400" b="1" i="0" u="none" strike="noStrike" cap="none" normalizeH="0" baseline="0">
                          <a:ln>
                            <a:noFill/>
                          </a:ln>
                          <a:solidFill>
                            <a:schemeClr val="tx1"/>
                          </a:solidFill>
                          <a:effectLst/>
                          <a:latin typeface="Calibri" pitchFamily="34" charset="0"/>
                        </a:rPr>
                        <a:t>TN</a:t>
                      </a:r>
                    </a:p>
                  </a:txBody>
                  <a:tcPr marL="68580" marR="68580" marT="34305" marB="34305"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folHlink"/>
                        </a:buClr>
                        <a:buSzPct val="60000"/>
                        <a:buFont typeface="Wingdings" pitchFamily="2" charset="2"/>
                        <a:buNone/>
                        <a:tabLst/>
                      </a:pPr>
                      <a:r>
                        <a:rPr kumimoji="0" lang="en-US" sz="1400" b="1" i="0" u="none" strike="noStrike" cap="none" normalizeH="0" baseline="0">
                          <a:ln>
                            <a:noFill/>
                          </a:ln>
                          <a:solidFill>
                            <a:schemeClr val="tx1"/>
                          </a:solidFill>
                          <a:effectLst/>
                          <a:latin typeface="Calibri" pitchFamily="34" charset="0"/>
                        </a:rPr>
                        <a:t>N</a:t>
                      </a:r>
                    </a:p>
                  </a:txBody>
                  <a:tcPr marL="68580" marR="68580" marT="34305" marB="34305"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12700"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37279">
                <a:tc>
                  <a:txBody>
                    <a:bodyPr/>
                    <a:lstStyle/>
                    <a:p>
                      <a:pPr marL="0" marR="0" lvl="0" indent="0" algn="ctr" defTabSz="914400" rtl="0" eaLnBrk="0" fontAlgn="base" latinLnBrk="0" hangingPunct="0">
                        <a:lnSpc>
                          <a:spcPct val="100000"/>
                        </a:lnSpc>
                        <a:spcBef>
                          <a:spcPct val="20000"/>
                        </a:spcBef>
                        <a:spcAft>
                          <a:spcPct val="0"/>
                        </a:spcAft>
                        <a:buClr>
                          <a:schemeClr val="folHlink"/>
                        </a:buClr>
                        <a:buSzPct val="60000"/>
                        <a:buFont typeface="Wingdings" pitchFamily="2" charset="2"/>
                        <a:buNone/>
                        <a:tabLst/>
                      </a:pPr>
                      <a:endParaRPr kumimoji="0" lang="en-US" sz="1400" b="0" i="0" u="none" strike="noStrike" cap="none" normalizeH="0" baseline="0">
                        <a:ln>
                          <a:noFill/>
                        </a:ln>
                        <a:solidFill>
                          <a:schemeClr val="tx1"/>
                        </a:solidFill>
                        <a:effectLst/>
                        <a:latin typeface="Calibri" pitchFamily="34" charset="0"/>
                      </a:endParaRPr>
                    </a:p>
                  </a:txBody>
                  <a:tcPr marL="68580" marR="68580" marT="34305" marB="34305" horzOverflow="overflow">
                    <a:lnL w="28575"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folHlink"/>
                        </a:buClr>
                        <a:buSzPct val="60000"/>
                        <a:buFont typeface="Wingdings" pitchFamily="2" charset="2"/>
                        <a:buNone/>
                        <a:tabLst/>
                      </a:pPr>
                      <a:r>
                        <a:rPr kumimoji="0" lang="en-US" sz="1400" b="1" i="0" u="none" strike="noStrike" cap="none" normalizeH="0" baseline="0">
                          <a:ln>
                            <a:noFill/>
                          </a:ln>
                          <a:solidFill>
                            <a:schemeClr val="tx1"/>
                          </a:solidFill>
                          <a:effectLst/>
                          <a:latin typeface="Calibri" pitchFamily="34" charset="0"/>
                        </a:rPr>
                        <a:t>P’</a:t>
                      </a:r>
                    </a:p>
                  </a:txBody>
                  <a:tcPr marL="68580" marR="68580" marT="34305" marB="34305"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folHlink"/>
                        </a:buClr>
                        <a:buSzPct val="60000"/>
                        <a:buFont typeface="Wingdings" pitchFamily="2" charset="2"/>
                        <a:buNone/>
                        <a:tabLst/>
                      </a:pPr>
                      <a:r>
                        <a:rPr kumimoji="0" lang="en-US" sz="1400" b="1" i="0" u="none" strike="noStrike" cap="none" normalizeH="0" baseline="0" dirty="0">
                          <a:ln>
                            <a:noFill/>
                          </a:ln>
                          <a:solidFill>
                            <a:schemeClr val="tx1"/>
                          </a:solidFill>
                          <a:effectLst/>
                          <a:latin typeface="Calibri" pitchFamily="34" charset="0"/>
                        </a:rPr>
                        <a:t>N’</a:t>
                      </a:r>
                    </a:p>
                  </a:txBody>
                  <a:tcPr marL="68580" marR="68580" marT="34305" marB="34305" horzOverflow="overflow">
                    <a:lnL w="12700" cap="flat" cmpd="sng" algn="ctr">
                      <a:solidFill>
                        <a:schemeClr val="tx1"/>
                      </a:solidFill>
                      <a:prstDash val="solid"/>
                      <a:miter lim="800000"/>
                      <a:headEnd type="none" w="med" len="med"/>
                      <a:tailEnd type="none" w="med" len="med"/>
                    </a:lnL>
                    <a:lnR w="12700"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tc>
                  <a:txBody>
                    <a:bodyPr/>
                    <a:lstStyle/>
                    <a:p>
                      <a:pPr marL="0" marR="0" lvl="0" indent="0" algn="ctr" defTabSz="914400" rtl="0" eaLnBrk="0" fontAlgn="base" latinLnBrk="0" hangingPunct="0">
                        <a:lnSpc>
                          <a:spcPct val="100000"/>
                        </a:lnSpc>
                        <a:spcBef>
                          <a:spcPct val="20000"/>
                        </a:spcBef>
                        <a:spcAft>
                          <a:spcPct val="0"/>
                        </a:spcAft>
                        <a:buClr>
                          <a:schemeClr val="folHlink"/>
                        </a:buClr>
                        <a:buSzPct val="60000"/>
                        <a:buFont typeface="Wingdings" pitchFamily="2" charset="2"/>
                        <a:buNone/>
                        <a:tabLst/>
                      </a:pPr>
                      <a:r>
                        <a:rPr kumimoji="0" lang="en-US" sz="1400" b="1" i="0" u="none" strike="noStrike" cap="none" normalizeH="0" baseline="0" dirty="0">
                          <a:ln>
                            <a:noFill/>
                          </a:ln>
                          <a:solidFill>
                            <a:schemeClr val="tx1"/>
                          </a:solidFill>
                          <a:effectLst/>
                          <a:latin typeface="Calibri" pitchFamily="34" charset="0"/>
                        </a:rPr>
                        <a:t>All</a:t>
                      </a:r>
                    </a:p>
                  </a:txBody>
                  <a:tcPr marL="68580" marR="68580" marT="34305" marB="34305" horzOverflow="overflow">
                    <a:lnL w="12700" cap="flat" cmpd="sng" algn="ctr">
                      <a:solidFill>
                        <a:schemeClr val="tx1"/>
                      </a:solidFill>
                      <a:prstDash val="solid"/>
                      <a:miter lim="800000"/>
                      <a:headEnd type="none" w="med" len="med"/>
                      <a:tailEnd type="none" w="med" len="med"/>
                    </a:lnL>
                    <a:lnR w="28575" cap="flat" cmpd="sng" algn="ctr">
                      <a:solidFill>
                        <a:schemeClr val="tx1"/>
                      </a:solidFill>
                      <a:prstDash val="solid"/>
                      <a:miter lim="800000"/>
                      <a:headEnd type="none" w="med" len="med"/>
                      <a:tailEnd type="none" w="med" len="med"/>
                    </a:lnR>
                    <a:lnT w="12700" cap="flat" cmpd="sng" algn="ctr">
                      <a:solidFill>
                        <a:schemeClr val="tx1"/>
                      </a:solidFill>
                      <a:prstDash val="solid"/>
                      <a:miter lim="800000"/>
                      <a:headEnd type="none" w="med" len="med"/>
                      <a:tailEnd type="none" w="med" len="med"/>
                    </a:lnT>
                    <a:lnB w="28575" cap="flat" cmpd="sng" algn="ctr">
                      <a:solidFill>
                        <a:schemeClr val="tx1"/>
                      </a:solidFill>
                      <a:prstDash val="solid"/>
                      <a:miter lim="800000"/>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4153989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6" name="Rectangle 2"/>
          <p:cNvSpPr>
            <a:spLocks noGrp="1" noChangeArrowheads="1"/>
          </p:cNvSpPr>
          <p:nvPr>
            <p:ph type="title"/>
          </p:nvPr>
        </p:nvSpPr>
        <p:spPr/>
        <p:txBody>
          <a:bodyPr>
            <a:normAutofit/>
          </a:bodyPr>
          <a:lstStyle/>
          <a:p>
            <a:r>
              <a:rPr lang="en-US" altLang="en-US" dirty="0"/>
              <a:t>Recap: Precision and Recall, and F-measures</a:t>
            </a:r>
          </a:p>
        </p:txBody>
      </p:sp>
      <p:sp>
        <p:nvSpPr>
          <p:cNvPr id="54278" name="Rectangle 3"/>
          <p:cNvSpPr>
            <a:spLocks noGrp="1" noChangeArrowheads="1"/>
          </p:cNvSpPr>
          <p:nvPr>
            <p:ph idx="1"/>
          </p:nvPr>
        </p:nvSpPr>
        <p:spPr>
          <a:xfrm>
            <a:off x="685800" y="2066611"/>
            <a:ext cx="7772400" cy="2977662"/>
          </a:xfrm>
        </p:spPr>
        <p:txBody>
          <a:bodyPr/>
          <a:lstStyle/>
          <a:p>
            <a:pPr>
              <a:lnSpc>
                <a:spcPct val="90000"/>
              </a:lnSpc>
              <a:defRPr/>
            </a:pPr>
            <a:r>
              <a:rPr lang="en-US" altLang="en-US" sz="2000" b="1" dirty="0"/>
              <a:t>Precision</a:t>
            </a:r>
            <a:r>
              <a:rPr lang="en-US" altLang="en-US" sz="1800" dirty="0"/>
              <a:t>: Exactness: what % of tuples that the classifier labeled as positive are actually positive?</a:t>
            </a:r>
          </a:p>
          <a:p>
            <a:pPr lvl="1">
              <a:defRPr/>
            </a:pPr>
            <a:r>
              <a:rPr lang="en-US" altLang="en-US" sz="1800" dirty="0"/>
              <a:t>P = Precision = TP/(TP+FP)</a:t>
            </a:r>
          </a:p>
          <a:p>
            <a:pPr>
              <a:lnSpc>
                <a:spcPct val="90000"/>
              </a:lnSpc>
              <a:defRPr/>
            </a:pPr>
            <a:r>
              <a:rPr lang="en-US" altLang="en-US" sz="1800" b="1" dirty="0"/>
              <a:t>Recall: </a:t>
            </a:r>
            <a:r>
              <a:rPr lang="en-US" altLang="en-US" sz="2000" dirty="0"/>
              <a:t>Completeness</a:t>
            </a:r>
            <a:r>
              <a:rPr lang="en-US" altLang="en-US" sz="1800" dirty="0"/>
              <a:t>: what % of positive tuples did the classifier label as positive?</a:t>
            </a:r>
          </a:p>
          <a:p>
            <a:pPr lvl="1">
              <a:defRPr/>
            </a:pPr>
            <a:r>
              <a:rPr lang="en-US" altLang="en-US" sz="1800" dirty="0"/>
              <a:t>R = Recall = TP/(TP+FN)</a:t>
            </a:r>
          </a:p>
          <a:p>
            <a:pPr>
              <a:lnSpc>
                <a:spcPct val="80000"/>
              </a:lnSpc>
              <a:defRPr/>
            </a:pPr>
            <a:r>
              <a:rPr lang="en-US" altLang="en-US" sz="1800" b="1" i="1" dirty="0"/>
              <a:t>F</a:t>
            </a:r>
            <a:r>
              <a:rPr lang="en-US" altLang="en-US" sz="1800" b="1" dirty="0"/>
              <a:t> </a:t>
            </a:r>
            <a:r>
              <a:rPr lang="en-US" altLang="en-US" sz="2000" b="1" dirty="0"/>
              <a:t>measure</a:t>
            </a:r>
            <a:r>
              <a:rPr lang="en-US" altLang="en-US" sz="1800" b="1" dirty="0"/>
              <a:t> (</a:t>
            </a:r>
            <a:r>
              <a:rPr lang="en-US" altLang="en-US" sz="1800" dirty="0"/>
              <a:t>or </a:t>
            </a:r>
            <a:r>
              <a:rPr lang="en-US" altLang="en-US" sz="1800" b="1" i="1" dirty="0"/>
              <a:t>F</a:t>
            </a:r>
            <a:r>
              <a:rPr lang="en-US" altLang="en-US" sz="1800" b="1" dirty="0"/>
              <a:t>-score): </a:t>
            </a:r>
            <a:r>
              <a:rPr lang="en-US" altLang="en-US" sz="1800" dirty="0"/>
              <a:t>harmonic mean of precision and recall</a:t>
            </a:r>
          </a:p>
          <a:p>
            <a:pPr lvl="1">
              <a:lnSpc>
                <a:spcPct val="80000"/>
              </a:lnSpc>
              <a:defRPr/>
            </a:pPr>
            <a:r>
              <a:rPr lang="en-US" altLang="en-US" sz="1800" dirty="0"/>
              <a:t>F1 = 2P*R/(P+R)</a:t>
            </a:r>
          </a:p>
          <a:p>
            <a:pPr lvl="1">
              <a:lnSpc>
                <a:spcPct val="80000"/>
              </a:lnSpc>
              <a:buNone/>
              <a:defRPr/>
            </a:pPr>
            <a:r>
              <a:rPr lang="en-US" altLang="en-US" sz="1800" dirty="0"/>
              <a:t>                  </a:t>
            </a:r>
          </a:p>
          <a:p>
            <a:pPr marL="0" indent="0">
              <a:lnSpc>
                <a:spcPct val="80000"/>
              </a:lnSpc>
              <a:buNone/>
              <a:defRPr/>
            </a:pPr>
            <a:endParaRPr lang="en-US" altLang="en-US" sz="1800" b="1" i="1" dirty="0"/>
          </a:p>
        </p:txBody>
      </p:sp>
    </p:spTree>
    <p:extLst>
      <p:ext uri="{BB962C8B-B14F-4D97-AF65-F5344CB8AC3E}">
        <p14:creationId xmlns:p14="http://schemas.microsoft.com/office/powerpoint/2010/main" val="12636361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E9DA1-7B53-3AAD-F0AF-DCC9CE91A0C6}"/>
              </a:ext>
            </a:extLst>
          </p:cNvPr>
          <p:cNvSpPr>
            <a:spLocks noGrp="1"/>
          </p:cNvSpPr>
          <p:nvPr>
            <p:ph type="title"/>
          </p:nvPr>
        </p:nvSpPr>
        <p:spPr/>
        <p:txBody>
          <a:bodyPr/>
          <a:lstStyle/>
          <a:p>
            <a:r>
              <a:rPr lang="en-GB" dirty="0"/>
              <a:t>ROC curve</a:t>
            </a:r>
          </a:p>
        </p:txBody>
      </p:sp>
      <p:sp>
        <p:nvSpPr>
          <p:cNvPr id="3" name="Content Placeholder 2">
            <a:extLst>
              <a:ext uri="{FF2B5EF4-FFF2-40B4-BE49-F238E27FC236}">
                <a16:creationId xmlns:a16="http://schemas.microsoft.com/office/drawing/2014/main" id="{E482C31F-030A-6A35-DAF0-BD2E05111A16}"/>
              </a:ext>
            </a:extLst>
          </p:cNvPr>
          <p:cNvSpPr>
            <a:spLocks noGrp="1"/>
          </p:cNvSpPr>
          <p:nvPr>
            <p:ph idx="1"/>
          </p:nvPr>
        </p:nvSpPr>
        <p:spPr>
          <a:xfrm>
            <a:off x="628650" y="1939925"/>
            <a:ext cx="8373110" cy="1006475"/>
          </a:xfrm>
        </p:spPr>
        <p:txBody>
          <a:bodyPr>
            <a:normAutofit/>
          </a:bodyPr>
          <a:lstStyle/>
          <a:p>
            <a:pPr algn="l"/>
            <a:r>
              <a:rPr lang="en-GB" sz="1800" b="0" i="0" dirty="0">
                <a:solidFill>
                  <a:srgbClr val="202124"/>
                </a:solidFill>
                <a:effectLst/>
              </a:rPr>
              <a:t>An </a:t>
            </a:r>
            <a:r>
              <a:rPr lang="en-GB" sz="1800" b="1" i="0" dirty="0">
                <a:solidFill>
                  <a:srgbClr val="202124"/>
                </a:solidFill>
                <a:effectLst/>
              </a:rPr>
              <a:t>ROC curve</a:t>
            </a:r>
            <a:r>
              <a:rPr lang="en-GB" sz="1800" b="0" i="0" dirty="0">
                <a:solidFill>
                  <a:srgbClr val="202124"/>
                </a:solidFill>
                <a:effectLst/>
              </a:rPr>
              <a:t> (</a:t>
            </a:r>
            <a:r>
              <a:rPr lang="en-GB" sz="1800" b="1" i="0" dirty="0">
                <a:solidFill>
                  <a:srgbClr val="202124"/>
                </a:solidFill>
                <a:effectLst/>
              </a:rPr>
              <a:t>receiver operating characteristic curve</a:t>
            </a:r>
            <a:r>
              <a:rPr lang="en-GB" sz="1800" b="0" i="0" dirty="0">
                <a:solidFill>
                  <a:srgbClr val="202124"/>
                </a:solidFill>
                <a:effectLst/>
              </a:rPr>
              <a:t>) is a graph showing the performance of a classification model at all classification thresholds. This curve plots two parameters: True Positive Rate and False Positive Rate</a:t>
            </a:r>
          </a:p>
          <a:p>
            <a:endParaRPr lang="en-GB" sz="1800" dirty="0"/>
          </a:p>
        </p:txBody>
      </p:sp>
      <p:sp>
        <p:nvSpPr>
          <p:cNvPr id="4" name="Slide Number Placeholder 3">
            <a:extLst>
              <a:ext uri="{FF2B5EF4-FFF2-40B4-BE49-F238E27FC236}">
                <a16:creationId xmlns:a16="http://schemas.microsoft.com/office/drawing/2014/main" id="{52CA55B0-E5A6-E7DB-BF3F-D90827D10271}"/>
              </a:ext>
            </a:extLst>
          </p:cNvPr>
          <p:cNvSpPr>
            <a:spLocks noGrp="1"/>
          </p:cNvSpPr>
          <p:nvPr>
            <p:ph type="sldNum" sz="quarter" idx="12"/>
          </p:nvPr>
        </p:nvSpPr>
        <p:spPr/>
        <p:txBody>
          <a:bodyPr/>
          <a:lstStyle/>
          <a:p>
            <a:fld id="{5DD57210-29EB-4606-A914-78DCEA0CA9B8}" type="slidenum">
              <a:rPr lang="en-GB" smtClean="0"/>
              <a:t>23</a:t>
            </a:fld>
            <a:endParaRPr lang="en-GB"/>
          </a:p>
        </p:txBody>
      </p:sp>
      <p:pic>
        <p:nvPicPr>
          <p:cNvPr id="7" name="Picture 6">
            <a:extLst>
              <a:ext uri="{FF2B5EF4-FFF2-40B4-BE49-F238E27FC236}">
                <a16:creationId xmlns:a16="http://schemas.microsoft.com/office/drawing/2014/main" id="{529DFEC6-4EF2-84CD-A8F9-A5C75B0D8B46}"/>
              </a:ext>
            </a:extLst>
          </p:cNvPr>
          <p:cNvPicPr>
            <a:picLocks noChangeAspect="1"/>
          </p:cNvPicPr>
          <p:nvPr/>
        </p:nvPicPr>
        <p:blipFill>
          <a:blip r:embed="rId2"/>
          <a:stretch>
            <a:fillRect/>
          </a:stretch>
        </p:blipFill>
        <p:spPr>
          <a:xfrm>
            <a:off x="1538810" y="3375283"/>
            <a:ext cx="4232069" cy="3296619"/>
          </a:xfrm>
          <a:prstGeom prst="rect">
            <a:avLst/>
          </a:prstGeom>
        </p:spPr>
      </p:pic>
    </p:spTree>
    <p:extLst>
      <p:ext uri="{BB962C8B-B14F-4D97-AF65-F5344CB8AC3E}">
        <p14:creationId xmlns:p14="http://schemas.microsoft.com/office/powerpoint/2010/main" val="37198104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7117C-3E9F-5CBA-408F-880F642181B3}"/>
              </a:ext>
            </a:extLst>
          </p:cNvPr>
          <p:cNvSpPr>
            <a:spLocks noGrp="1"/>
          </p:cNvSpPr>
          <p:nvPr>
            <p:ph type="title"/>
          </p:nvPr>
        </p:nvSpPr>
        <p:spPr>
          <a:xfrm>
            <a:off x="557530" y="1068694"/>
            <a:ext cx="7886700" cy="500075"/>
          </a:xfrm>
        </p:spPr>
        <p:txBody>
          <a:bodyPr/>
          <a:lstStyle/>
          <a:p>
            <a:r>
              <a:rPr lang="en-GB" dirty="0"/>
              <a:t>AUC: Area Under the ROC Curve</a:t>
            </a:r>
          </a:p>
        </p:txBody>
      </p:sp>
      <p:sp>
        <p:nvSpPr>
          <p:cNvPr id="3" name="Content Placeholder 2">
            <a:extLst>
              <a:ext uri="{FF2B5EF4-FFF2-40B4-BE49-F238E27FC236}">
                <a16:creationId xmlns:a16="http://schemas.microsoft.com/office/drawing/2014/main" id="{AA1CADEF-9ADB-959E-3789-872AAF895734}"/>
              </a:ext>
            </a:extLst>
          </p:cNvPr>
          <p:cNvSpPr>
            <a:spLocks noGrp="1"/>
          </p:cNvSpPr>
          <p:nvPr>
            <p:ph idx="1"/>
          </p:nvPr>
        </p:nvSpPr>
        <p:spPr/>
        <p:txBody>
          <a:bodyPr>
            <a:normAutofit/>
          </a:bodyPr>
          <a:lstStyle/>
          <a:p>
            <a:r>
              <a:rPr lang="en-GB" sz="1800" dirty="0">
                <a:solidFill>
                  <a:schemeClr val="tx1"/>
                </a:solidFill>
              </a:rPr>
              <a:t>AUC measures the entire two-dimensional area underneath the entire ROC curve (think integral calculus) from (0,0) to (1,1).</a:t>
            </a:r>
          </a:p>
        </p:txBody>
      </p:sp>
      <p:sp>
        <p:nvSpPr>
          <p:cNvPr id="4" name="Slide Number Placeholder 3">
            <a:extLst>
              <a:ext uri="{FF2B5EF4-FFF2-40B4-BE49-F238E27FC236}">
                <a16:creationId xmlns:a16="http://schemas.microsoft.com/office/drawing/2014/main" id="{26050987-6696-AF5E-AE77-DB51213D0D4E}"/>
              </a:ext>
            </a:extLst>
          </p:cNvPr>
          <p:cNvSpPr>
            <a:spLocks noGrp="1"/>
          </p:cNvSpPr>
          <p:nvPr>
            <p:ph type="sldNum" sz="quarter" idx="12"/>
          </p:nvPr>
        </p:nvSpPr>
        <p:spPr/>
        <p:txBody>
          <a:bodyPr/>
          <a:lstStyle/>
          <a:p>
            <a:fld id="{5DD57210-29EB-4606-A914-78DCEA0CA9B8}" type="slidenum">
              <a:rPr lang="en-GB" smtClean="0"/>
              <a:t>24</a:t>
            </a:fld>
            <a:endParaRPr lang="en-GB"/>
          </a:p>
        </p:txBody>
      </p:sp>
      <p:pic>
        <p:nvPicPr>
          <p:cNvPr id="6" name="Picture 5">
            <a:extLst>
              <a:ext uri="{FF2B5EF4-FFF2-40B4-BE49-F238E27FC236}">
                <a16:creationId xmlns:a16="http://schemas.microsoft.com/office/drawing/2014/main" id="{E4EDC8E7-6482-0EAF-A597-E076E3227F71}"/>
              </a:ext>
            </a:extLst>
          </p:cNvPr>
          <p:cNvPicPr>
            <a:picLocks noChangeAspect="1"/>
          </p:cNvPicPr>
          <p:nvPr/>
        </p:nvPicPr>
        <p:blipFill>
          <a:blip r:embed="rId2"/>
          <a:stretch>
            <a:fillRect/>
          </a:stretch>
        </p:blipFill>
        <p:spPr>
          <a:xfrm>
            <a:off x="1781683" y="2854269"/>
            <a:ext cx="4558157" cy="3502082"/>
          </a:xfrm>
          <a:prstGeom prst="rect">
            <a:avLst/>
          </a:prstGeom>
        </p:spPr>
      </p:pic>
      <p:cxnSp>
        <p:nvCxnSpPr>
          <p:cNvPr id="7" name="Straight Connector 6">
            <a:extLst>
              <a:ext uri="{FF2B5EF4-FFF2-40B4-BE49-F238E27FC236}">
                <a16:creationId xmlns:a16="http://schemas.microsoft.com/office/drawing/2014/main" id="{C9E1AF67-2ED2-6DE6-7647-2601EAB9CCAB}"/>
              </a:ext>
            </a:extLst>
          </p:cNvPr>
          <p:cNvCxnSpPr/>
          <p:nvPr/>
        </p:nvCxnSpPr>
        <p:spPr>
          <a:xfrm flipH="1">
            <a:off x="2445026" y="3140765"/>
            <a:ext cx="3389244" cy="2773018"/>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31910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7B2BB-A149-6546-7E95-524B948E3A13}"/>
              </a:ext>
            </a:extLst>
          </p:cNvPr>
          <p:cNvSpPr>
            <a:spLocks noGrp="1"/>
          </p:cNvSpPr>
          <p:nvPr>
            <p:ph type="title"/>
          </p:nvPr>
        </p:nvSpPr>
        <p:spPr/>
        <p:txBody>
          <a:bodyPr/>
          <a:lstStyle/>
          <a:p>
            <a:r>
              <a:rPr lang="en-GB" dirty="0"/>
              <a:t>AUC-ROC Curve</a:t>
            </a:r>
          </a:p>
        </p:txBody>
      </p:sp>
      <p:sp>
        <p:nvSpPr>
          <p:cNvPr id="3" name="Content Placeholder 2">
            <a:extLst>
              <a:ext uri="{FF2B5EF4-FFF2-40B4-BE49-F238E27FC236}">
                <a16:creationId xmlns:a16="http://schemas.microsoft.com/office/drawing/2014/main" id="{8C8018E5-359A-5C59-33D3-B950E74855A7}"/>
              </a:ext>
            </a:extLst>
          </p:cNvPr>
          <p:cNvSpPr>
            <a:spLocks noGrp="1"/>
          </p:cNvSpPr>
          <p:nvPr>
            <p:ph idx="1"/>
          </p:nvPr>
        </p:nvSpPr>
        <p:spPr/>
        <p:txBody>
          <a:bodyPr>
            <a:normAutofit/>
          </a:bodyPr>
          <a:lstStyle/>
          <a:p>
            <a:r>
              <a:rPr lang="en-GB" sz="2000" b="0" i="0" dirty="0">
                <a:solidFill>
                  <a:srgbClr val="05192D"/>
                </a:solidFill>
                <a:effectLst/>
              </a:rPr>
              <a:t>ROC (Receiver Operating Characteristic) curve and AUC (Area Under the Curve). </a:t>
            </a:r>
          </a:p>
          <a:p>
            <a:r>
              <a:rPr lang="en-GB" sz="2000" dirty="0">
                <a:solidFill>
                  <a:srgbClr val="05192D"/>
                </a:solidFill>
              </a:rPr>
              <a:t>Generate probability values instead of binary 0/1 values</a:t>
            </a:r>
          </a:p>
          <a:p>
            <a:r>
              <a:rPr lang="en-GB" sz="2000" dirty="0">
                <a:solidFill>
                  <a:srgbClr val="05192D"/>
                </a:solidFill>
              </a:rPr>
              <a:t>Should be used for roughly balanced data set, and the imbalanced data sets will lead to incorrect interpretation</a:t>
            </a:r>
          </a:p>
          <a:p>
            <a:r>
              <a:rPr lang="en-GB" sz="2000" dirty="0">
                <a:solidFill>
                  <a:srgbClr val="05192D"/>
                </a:solidFill>
              </a:rPr>
              <a:t>Provide a good overview of trade-off between the TP rate and FP rate for binary classifier using different probability thresholds</a:t>
            </a:r>
          </a:p>
          <a:p>
            <a:pPr lvl="1"/>
            <a:r>
              <a:rPr lang="en-GB" sz="1800" dirty="0">
                <a:latin typeface="Studio-Feixen-Sans"/>
              </a:rPr>
              <a:t>Below 0.5: poor classifier</a:t>
            </a:r>
          </a:p>
          <a:p>
            <a:pPr lvl="1"/>
            <a:r>
              <a:rPr lang="en-GB" sz="1800" dirty="0">
                <a:latin typeface="Studio-Feixen-Sans"/>
              </a:rPr>
              <a:t>0.5: random classifier</a:t>
            </a:r>
          </a:p>
          <a:p>
            <a:pPr lvl="1"/>
            <a:r>
              <a:rPr lang="en-GB" sz="1800" dirty="0">
                <a:latin typeface="Studio-Feixen-Sans"/>
              </a:rPr>
              <a:t>Over 0.7 corresponds to a good classifier</a:t>
            </a:r>
          </a:p>
          <a:p>
            <a:pPr lvl="1"/>
            <a:r>
              <a:rPr lang="en-GB" sz="1800" dirty="0">
                <a:latin typeface="Studio-Feixen-Sans"/>
              </a:rPr>
              <a:t>0.8: strong classifier</a:t>
            </a:r>
          </a:p>
          <a:p>
            <a:pPr lvl="1"/>
            <a:r>
              <a:rPr lang="en-GB" sz="1800" dirty="0">
                <a:latin typeface="Studio-Feixen-Sans"/>
              </a:rPr>
              <a:t>1: perfectly predict everything</a:t>
            </a:r>
          </a:p>
          <a:p>
            <a:endParaRPr lang="en-GB" dirty="0">
              <a:solidFill>
                <a:srgbClr val="05192D"/>
              </a:solidFill>
              <a:latin typeface="Studio-Feixen-Sans"/>
            </a:endParaRPr>
          </a:p>
        </p:txBody>
      </p:sp>
      <p:sp>
        <p:nvSpPr>
          <p:cNvPr id="4" name="Slide Number Placeholder 3">
            <a:extLst>
              <a:ext uri="{FF2B5EF4-FFF2-40B4-BE49-F238E27FC236}">
                <a16:creationId xmlns:a16="http://schemas.microsoft.com/office/drawing/2014/main" id="{A16113CB-4AF6-ED76-A427-041461B6D2A9}"/>
              </a:ext>
            </a:extLst>
          </p:cNvPr>
          <p:cNvSpPr>
            <a:spLocks noGrp="1"/>
          </p:cNvSpPr>
          <p:nvPr>
            <p:ph type="sldNum" sz="quarter" idx="12"/>
          </p:nvPr>
        </p:nvSpPr>
        <p:spPr/>
        <p:txBody>
          <a:bodyPr/>
          <a:lstStyle/>
          <a:p>
            <a:fld id="{5DD57210-29EB-4606-A914-78DCEA0CA9B8}" type="slidenum">
              <a:rPr lang="en-GB" smtClean="0"/>
              <a:t>25</a:t>
            </a:fld>
            <a:endParaRPr lang="en-GB"/>
          </a:p>
        </p:txBody>
      </p:sp>
    </p:spTree>
    <p:extLst>
      <p:ext uri="{BB962C8B-B14F-4D97-AF65-F5344CB8AC3E}">
        <p14:creationId xmlns:p14="http://schemas.microsoft.com/office/powerpoint/2010/main" val="9303281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033AA-01F4-4261-A80D-DD52D6E499CD}"/>
              </a:ext>
            </a:extLst>
          </p:cNvPr>
          <p:cNvSpPr>
            <a:spLocks noGrp="1"/>
          </p:cNvSpPr>
          <p:nvPr>
            <p:ph type="title"/>
          </p:nvPr>
        </p:nvSpPr>
        <p:spPr>
          <a:xfrm>
            <a:off x="440055" y="813860"/>
            <a:ext cx="6424041" cy="738662"/>
          </a:xfrm>
        </p:spPr>
        <p:txBody>
          <a:bodyPr>
            <a:noAutofit/>
          </a:bodyPr>
          <a:lstStyle/>
          <a:p>
            <a:r>
              <a:rPr lang="en-GB" sz="2800" b="1" dirty="0">
                <a:solidFill>
                  <a:srgbClr val="C00000"/>
                </a:solidFill>
              </a:rPr>
              <a:t>Convolutional Neural Networks (CNNs)</a:t>
            </a:r>
            <a:endParaRPr lang="en-US" sz="2800" b="1" dirty="0">
              <a:solidFill>
                <a:srgbClr val="C00000"/>
              </a:solidFill>
            </a:endParaRPr>
          </a:p>
        </p:txBody>
      </p:sp>
      <p:sp>
        <p:nvSpPr>
          <p:cNvPr id="5" name="AutoShape 2" descr="Diagram of a filter.">
            <a:extLst>
              <a:ext uri="{FF2B5EF4-FFF2-40B4-BE49-F238E27FC236}">
                <a16:creationId xmlns:a16="http://schemas.microsoft.com/office/drawing/2014/main" id="{0399500B-B2EC-4C7E-0BE2-6C015FB82E0E}"/>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8" name="AutoShape 4" descr="Diagram of a filtered banana.">
            <a:extLst>
              <a:ext uri="{FF2B5EF4-FFF2-40B4-BE49-F238E27FC236}">
                <a16:creationId xmlns:a16="http://schemas.microsoft.com/office/drawing/2014/main" id="{D0DD602D-E082-942C-CC65-B0A7DA70D543}"/>
              </a:ext>
            </a:extLst>
          </p:cNvPr>
          <p:cNvSpPr>
            <a:spLocks noChangeAspect="1" noChangeArrowheads="1"/>
          </p:cNvSpPr>
          <p:nvPr/>
        </p:nvSpPr>
        <p:spPr bwMode="auto">
          <a:xfrm>
            <a:off x="4572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 name="AutoShape 6" descr="Diagram of a banana.">
            <a:extLst>
              <a:ext uri="{FF2B5EF4-FFF2-40B4-BE49-F238E27FC236}">
                <a16:creationId xmlns:a16="http://schemas.microsoft.com/office/drawing/2014/main" id="{D8FA68CA-AE37-497F-5324-95843D93571D}"/>
              </a:ext>
            </a:extLst>
          </p:cNvPr>
          <p:cNvSpPr>
            <a:spLocks noChangeAspect="1" noChangeArrowheads="1"/>
          </p:cNvSpPr>
          <p:nvPr/>
        </p:nvSpPr>
        <p:spPr bwMode="auto">
          <a:xfrm>
            <a:off x="4724400" y="3581400"/>
            <a:ext cx="1944624" cy="194462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 name="TextBox 3">
            <a:extLst>
              <a:ext uri="{FF2B5EF4-FFF2-40B4-BE49-F238E27FC236}">
                <a16:creationId xmlns:a16="http://schemas.microsoft.com/office/drawing/2014/main" id="{CF886781-EDAF-C4E5-A38C-90E6D82A9FBE}"/>
              </a:ext>
            </a:extLst>
          </p:cNvPr>
          <p:cNvSpPr txBox="1"/>
          <p:nvPr/>
        </p:nvSpPr>
        <p:spPr>
          <a:xfrm>
            <a:off x="640080" y="1636776"/>
            <a:ext cx="8052816" cy="1785104"/>
          </a:xfrm>
          <a:prstGeom prst="rect">
            <a:avLst/>
          </a:prstGeom>
          <a:noFill/>
        </p:spPr>
        <p:txBody>
          <a:bodyPr wrap="square">
            <a:spAutoFit/>
          </a:bodyPr>
          <a:lstStyle/>
          <a:p>
            <a:pPr marL="342900" indent="-342900">
              <a:spcBef>
                <a:spcPts val="600"/>
              </a:spcBef>
              <a:spcAft>
                <a:spcPts val="600"/>
              </a:spcAft>
              <a:buClr>
                <a:srgbClr val="C00000"/>
              </a:buClr>
              <a:buFont typeface="Wingdings" panose="05000000000000000000" pitchFamily="2" charset="2"/>
              <a:buChar char="§"/>
            </a:pPr>
            <a:r>
              <a:rPr lang="en-GB" sz="2000" b="0" i="0" dirty="0">
                <a:solidFill>
                  <a:srgbClr val="161616"/>
                </a:solidFill>
                <a:effectLst/>
              </a:rPr>
              <a:t>One of the most common machine learning model architectures for computer vision is a </a:t>
            </a:r>
            <a:r>
              <a:rPr lang="en-GB" sz="2000" b="0" i="1" dirty="0">
                <a:solidFill>
                  <a:srgbClr val="C00000"/>
                </a:solidFill>
                <a:effectLst/>
              </a:rPr>
              <a:t>convolutional neural network</a:t>
            </a:r>
            <a:r>
              <a:rPr lang="en-GB" sz="2000" b="0" i="0" dirty="0">
                <a:solidFill>
                  <a:srgbClr val="C00000"/>
                </a:solidFill>
                <a:effectLst/>
              </a:rPr>
              <a:t> (CNN). </a:t>
            </a:r>
          </a:p>
          <a:p>
            <a:pPr marL="342900" indent="-342900">
              <a:spcBef>
                <a:spcPts val="600"/>
              </a:spcBef>
              <a:spcAft>
                <a:spcPts val="600"/>
              </a:spcAft>
              <a:buClr>
                <a:srgbClr val="C00000"/>
              </a:buClr>
              <a:buFont typeface="Wingdings" panose="05000000000000000000" pitchFamily="2" charset="2"/>
              <a:buChar char="§"/>
            </a:pPr>
            <a:r>
              <a:rPr lang="en-GB" sz="2000" b="0" i="0" dirty="0">
                <a:solidFill>
                  <a:srgbClr val="161616"/>
                </a:solidFill>
                <a:effectLst/>
              </a:rPr>
              <a:t>CNNs use filters to extract numeric feature maps from images, and then feed the feature values into a deep learning model to generate a label prediction. </a:t>
            </a:r>
          </a:p>
        </p:txBody>
      </p:sp>
      <p:pic>
        <p:nvPicPr>
          <p:cNvPr id="3" name="Picture 2">
            <a:extLst>
              <a:ext uri="{FF2B5EF4-FFF2-40B4-BE49-F238E27FC236}">
                <a16:creationId xmlns:a16="http://schemas.microsoft.com/office/drawing/2014/main" id="{6830E5F8-B362-BB62-42F7-EC47A0AA5E79}"/>
              </a:ext>
            </a:extLst>
          </p:cNvPr>
          <p:cNvPicPr>
            <a:picLocks noChangeAspect="1"/>
          </p:cNvPicPr>
          <p:nvPr/>
        </p:nvPicPr>
        <p:blipFill rotWithShape="1">
          <a:blip r:embed="rId3"/>
          <a:srcRect l="-968" t="-455" r="968" b="16732"/>
          <a:stretch/>
        </p:blipFill>
        <p:spPr>
          <a:xfrm>
            <a:off x="1580264" y="3661122"/>
            <a:ext cx="5983472" cy="2622260"/>
          </a:xfrm>
          <a:prstGeom prst="rect">
            <a:avLst/>
          </a:prstGeom>
        </p:spPr>
      </p:pic>
    </p:spTree>
    <p:extLst>
      <p:ext uri="{BB962C8B-B14F-4D97-AF65-F5344CB8AC3E}">
        <p14:creationId xmlns:p14="http://schemas.microsoft.com/office/powerpoint/2010/main" val="3064454559"/>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98165-1625-4338-A645-72F5C2EA383D}"/>
              </a:ext>
            </a:extLst>
          </p:cNvPr>
          <p:cNvSpPr>
            <a:spLocks noGrp="1"/>
          </p:cNvSpPr>
          <p:nvPr>
            <p:ph type="title"/>
          </p:nvPr>
        </p:nvSpPr>
        <p:spPr>
          <a:xfrm>
            <a:off x="441197" y="1200151"/>
            <a:ext cx="8263890" cy="369332"/>
          </a:xfrm>
        </p:spPr>
        <p:txBody>
          <a:bodyPr>
            <a:noAutofit/>
          </a:bodyPr>
          <a:lstStyle/>
          <a:p>
            <a:r>
              <a:rPr lang="en-US" sz="2800" b="1" dirty="0">
                <a:solidFill>
                  <a:srgbClr val="C00000"/>
                </a:solidFill>
              </a:rPr>
              <a:t>Computer Vision Services in Azure</a:t>
            </a:r>
          </a:p>
        </p:txBody>
      </p:sp>
      <p:graphicFrame>
        <p:nvGraphicFramePr>
          <p:cNvPr id="4" name="Table 4">
            <a:extLst>
              <a:ext uri="{FF2B5EF4-FFF2-40B4-BE49-F238E27FC236}">
                <a16:creationId xmlns:a16="http://schemas.microsoft.com/office/drawing/2014/main" id="{8E01083D-21DE-45F1-8ED3-81414CD49583}"/>
              </a:ext>
            </a:extLst>
          </p:cNvPr>
          <p:cNvGraphicFramePr>
            <a:graphicFrameLocks noGrp="1"/>
          </p:cNvGraphicFramePr>
          <p:nvPr>
            <p:extLst>
              <p:ext uri="{D42A27DB-BD31-4B8C-83A1-F6EECF244321}">
                <p14:modId xmlns:p14="http://schemas.microsoft.com/office/powerpoint/2010/main" val="2165040633"/>
              </p:ext>
            </p:extLst>
          </p:nvPr>
        </p:nvGraphicFramePr>
        <p:xfrm>
          <a:off x="1523999" y="2040595"/>
          <a:ext cx="6598921" cy="3952284"/>
        </p:xfrm>
        <a:graphic>
          <a:graphicData uri="http://schemas.openxmlformats.org/drawingml/2006/table">
            <a:tbl>
              <a:tblPr bandRow="1">
                <a:tableStyleId>{5C22544A-7EE6-4342-B048-85BDC9FD1C3A}</a:tableStyleId>
              </a:tblPr>
              <a:tblGrid>
                <a:gridCol w="1967981">
                  <a:extLst>
                    <a:ext uri="{9D8B030D-6E8A-4147-A177-3AD203B41FA5}">
                      <a16:colId xmlns:a16="http://schemas.microsoft.com/office/drawing/2014/main" val="3297098657"/>
                    </a:ext>
                  </a:extLst>
                </a:gridCol>
                <a:gridCol w="4630940">
                  <a:extLst>
                    <a:ext uri="{9D8B030D-6E8A-4147-A177-3AD203B41FA5}">
                      <a16:colId xmlns:a16="http://schemas.microsoft.com/office/drawing/2014/main" val="539967620"/>
                    </a:ext>
                  </a:extLst>
                </a:gridCol>
              </a:tblGrid>
              <a:tr h="1421381">
                <a:tc>
                  <a:txBody>
                    <a:bodyPr/>
                    <a:lstStyle/>
                    <a:p>
                      <a:r>
                        <a:rPr lang="en-US" sz="2000" b="0" dirty="0">
                          <a:solidFill>
                            <a:schemeClr val="tx1"/>
                          </a:solidFill>
                        </a:rPr>
                        <a:t>Computer Vision</a:t>
                      </a:r>
                    </a:p>
                  </a:txBody>
                  <a:tcPr marL="68580" marR="68580" marT="34290" marB="34290" anchor="ctr">
                    <a:lnL w="12700" cap="flat" cmpd="sng" algn="ctr">
                      <a:solidFill>
                        <a:srgbClr val="0070C0"/>
                      </a:solidFill>
                      <a:prstDash val="solid"/>
                      <a:round/>
                      <a:headEnd type="none" w="med" len="med"/>
                      <a:tailEnd type="none" w="med" len="med"/>
                    </a:lnL>
                    <a:lnR w="12700" cap="flat" cmpd="sng" algn="ctr">
                      <a:solidFill>
                        <a:srgbClr val="0070C0"/>
                      </a:solidFill>
                      <a:prstDash val="solid"/>
                      <a:round/>
                      <a:headEnd type="none" w="med" len="med"/>
                      <a:tailEnd type="none" w="med" len="med"/>
                    </a:lnR>
                    <a:lnT w="12700" cap="flat" cmpd="sng" algn="ctr">
                      <a:solidFill>
                        <a:srgbClr val="0070C0"/>
                      </a:solidFill>
                      <a:prstDash val="solid"/>
                      <a:round/>
                      <a:headEnd type="none" w="med" len="med"/>
                      <a:tailEnd type="none" w="med" len="med"/>
                    </a:lnT>
                    <a:lnB w="12700" cap="flat" cmpd="sng" algn="ctr">
                      <a:solidFill>
                        <a:srgbClr val="0070C0"/>
                      </a:solidFill>
                      <a:prstDash val="solid"/>
                      <a:round/>
                      <a:headEnd type="none" w="med" len="med"/>
                      <a:tailEnd type="none" w="med" len="med"/>
                    </a:lnB>
                    <a:solidFill>
                      <a:schemeClr val="bg1"/>
                    </a:solidFill>
                  </a:tcPr>
                </a:tc>
                <a:tc>
                  <a:txBody>
                    <a:bodyPr/>
                    <a:lstStyle/>
                    <a:p>
                      <a:pPr marL="285750" indent="-285750">
                        <a:buFont typeface="Arial" panose="020B0604020202020204" pitchFamily="34" charset="0"/>
                        <a:buChar char="•"/>
                      </a:pPr>
                      <a:r>
                        <a:rPr lang="en-US" sz="2000" b="0" dirty="0">
                          <a:solidFill>
                            <a:schemeClr val="tx1"/>
                          </a:solidFill>
                        </a:rPr>
                        <a:t>Image analysis – automated captioning and tagging</a:t>
                      </a:r>
                    </a:p>
                    <a:p>
                      <a:pPr marL="285750" indent="-285750">
                        <a:buFont typeface="Arial" panose="020B0604020202020204" pitchFamily="34" charset="0"/>
                        <a:buChar char="•"/>
                      </a:pPr>
                      <a:r>
                        <a:rPr lang="en-US" sz="2000" b="0" dirty="0">
                          <a:solidFill>
                            <a:schemeClr val="tx1"/>
                          </a:solidFill>
                        </a:rPr>
                        <a:t>Common object detection</a:t>
                      </a:r>
                    </a:p>
                    <a:p>
                      <a:pPr marL="285750" indent="-285750">
                        <a:buFont typeface="Arial" panose="020B0604020202020204" pitchFamily="34" charset="0"/>
                        <a:buChar char="•"/>
                      </a:pPr>
                      <a:r>
                        <a:rPr lang="en-US" sz="2000" b="0" dirty="0">
                          <a:solidFill>
                            <a:schemeClr val="tx1"/>
                          </a:solidFill>
                        </a:rPr>
                        <a:t>Face detection</a:t>
                      </a:r>
                    </a:p>
                    <a:p>
                      <a:pPr marL="285750" indent="-285750">
                        <a:buFont typeface="Arial" panose="020B0604020202020204" pitchFamily="34" charset="0"/>
                        <a:buChar char="•"/>
                      </a:pPr>
                      <a:r>
                        <a:rPr lang="en-US" sz="2000" b="0" dirty="0">
                          <a:solidFill>
                            <a:schemeClr val="tx1"/>
                          </a:solidFill>
                        </a:rPr>
                        <a:t>Smart cropping</a:t>
                      </a:r>
                    </a:p>
                    <a:p>
                      <a:pPr marL="285750" indent="-285750">
                        <a:buFont typeface="Arial" panose="020B0604020202020204" pitchFamily="34" charset="0"/>
                        <a:buChar char="•"/>
                      </a:pPr>
                      <a:r>
                        <a:rPr lang="en-US" sz="2000" b="0" dirty="0">
                          <a:solidFill>
                            <a:schemeClr val="tx1"/>
                          </a:solidFill>
                        </a:rPr>
                        <a:t>Optical character recognition</a:t>
                      </a:r>
                    </a:p>
                  </a:txBody>
                  <a:tcPr marL="68580" marR="68580" marT="34290" marB="34290" anchor="ctr">
                    <a:lnL w="12700" cap="flat" cmpd="sng" algn="ctr">
                      <a:solidFill>
                        <a:srgbClr val="0070C0"/>
                      </a:solidFill>
                      <a:prstDash val="solid"/>
                      <a:round/>
                      <a:headEnd type="none" w="med" len="med"/>
                      <a:tailEnd type="none" w="med" len="med"/>
                    </a:lnL>
                    <a:lnR w="12700" cap="flat" cmpd="sng" algn="ctr">
                      <a:solidFill>
                        <a:srgbClr val="0070C0"/>
                      </a:solidFill>
                      <a:prstDash val="solid"/>
                      <a:round/>
                      <a:headEnd type="none" w="med" len="med"/>
                      <a:tailEnd type="none" w="med" len="med"/>
                    </a:lnR>
                    <a:lnT w="12700" cap="flat" cmpd="sng" algn="ctr">
                      <a:solidFill>
                        <a:srgbClr val="0070C0"/>
                      </a:solidFill>
                      <a:prstDash val="solid"/>
                      <a:round/>
                      <a:headEnd type="none" w="med" len="med"/>
                      <a:tailEnd type="none" w="med" len="med"/>
                    </a:lnT>
                    <a:lnB w="12700" cap="flat" cmpd="sng" algn="ctr">
                      <a:solidFill>
                        <a:srgbClr val="0070C0"/>
                      </a:solidFill>
                      <a:prstDash val="solid"/>
                      <a:round/>
                      <a:headEnd type="none" w="med" len="med"/>
                      <a:tailEnd type="none" w="med" len="med"/>
                    </a:lnB>
                    <a:solidFill>
                      <a:schemeClr val="bg1"/>
                    </a:solidFill>
                  </a:tcPr>
                </a:tc>
                <a:extLst>
                  <a:ext uri="{0D108BD9-81ED-4DB2-BD59-A6C34878D82A}">
                    <a16:rowId xmlns:a16="http://schemas.microsoft.com/office/drawing/2014/main" val="4202589894"/>
                  </a:ext>
                </a:extLst>
              </a:tr>
              <a:tr h="684968">
                <a:tc>
                  <a:txBody>
                    <a:bodyPr/>
                    <a:lstStyle/>
                    <a:p>
                      <a:r>
                        <a:rPr lang="en-US" sz="2000" b="0" dirty="0">
                          <a:solidFill>
                            <a:schemeClr val="tx1"/>
                          </a:solidFill>
                        </a:rPr>
                        <a:t>Custom Vision</a:t>
                      </a:r>
                    </a:p>
                  </a:txBody>
                  <a:tcPr marL="68580" marR="68580" marT="34290" marB="34290" anchor="ctr">
                    <a:lnL w="12700" cap="flat" cmpd="sng" algn="ctr">
                      <a:solidFill>
                        <a:srgbClr val="0070C0"/>
                      </a:solidFill>
                      <a:prstDash val="solid"/>
                      <a:round/>
                      <a:headEnd type="none" w="med" len="med"/>
                      <a:tailEnd type="none" w="med" len="med"/>
                    </a:lnL>
                    <a:lnR w="12700" cap="flat" cmpd="sng" algn="ctr">
                      <a:solidFill>
                        <a:srgbClr val="0070C0"/>
                      </a:solidFill>
                      <a:prstDash val="solid"/>
                      <a:round/>
                      <a:headEnd type="none" w="med" len="med"/>
                      <a:tailEnd type="none" w="med" len="med"/>
                    </a:lnR>
                    <a:lnT w="12700" cap="flat" cmpd="sng" algn="ctr">
                      <a:solidFill>
                        <a:srgbClr val="0070C0"/>
                      </a:solidFill>
                      <a:prstDash val="solid"/>
                      <a:round/>
                      <a:headEnd type="none" w="med" len="med"/>
                      <a:tailEnd type="none" w="med" len="med"/>
                    </a:lnT>
                    <a:lnB w="12700" cap="flat" cmpd="sng" algn="ctr">
                      <a:solidFill>
                        <a:srgbClr val="0070C0"/>
                      </a:solidFill>
                      <a:prstDash val="solid"/>
                      <a:round/>
                      <a:headEnd type="none" w="med" len="med"/>
                      <a:tailEnd type="none" w="med" len="med"/>
                    </a:lnB>
                    <a:solidFill>
                      <a:schemeClr val="bg1"/>
                    </a:solidFill>
                  </a:tcPr>
                </a:tc>
                <a:tc>
                  <a:txBody>
                    <a:bodyPr/>
                    <a:lstStyle/>
                    <a:p>
                      <a:pPr marL="285750" indent="-285750">
                        <a:buFont typeface="Arial" panose="020B0604020202020204" pitchFamily="34" charset="0"/>
                        <a:buChar char="•"/>
                      </a:pPr>
                      <a:r>
                        <a:rPr lang="en-US" sz="2000" b="0" dirty="0">
                          <a:solidFill>
                            <a:schemeClr val="tx1"/>
                          </a:solidFill>
                        </a:rPr>
                        <a:t>Custom image classification</a:t>
                      </a:r>
                    </a:p>
                    <a:p>
                      <a:pPr marL="285750" indent="-285750">
                        <a:buFont typeface="Arial" panose="020B0604020202020204" pitchFamily="34" charset="0"/>
                        <a:buChar char="•"/>
                      </a:pPr>
                      <a:r>
                        <a:rPr lang="en-US" sz="2000" b="0" dirty="0">
                          <a:solidFill>
                            <a:schemeClr val="tx1"/>
                          </a:solidFill>
                        </a:rPr>
                        <a:t>Custom object detection</a:t>
                      </a:r>
                    </a:p>
                  </a:txBody>
                  <a:tcPr marL="68580" marR="68580" marT="34290" marB="34290" anchor="ctr">
                    <a:lnL w="12700" cap="flat" cmpd="sng" algn="ctr">
                      <a:solidFill>
                        <a:srgbClr val="0070C0"/>
                      </a:solidFill>
                      <a:prstDash val="solid"/>
                      <a:round/>
                      <a:headEnd type="none" w="med" len="med"/>
                      <a:tailEnd type="none" w="med" len="med"/>
                    </a:lnL>
                    <a:lnR w="12700" cap="flat" cmpd="sng" algn="ctr">
                      <a:solidFill>
                        <a:srgbClr val="0070C0"/>
                      </a:solidFill>
                      <a:prstDash val="solid"/>
                      <a:round/>
                      <a:headEnd type="none" w="med" len="med"/>
                      <a:tailEnd type="none" w="med" len="med"/>
                    </a:lnR>
                    <a:lnT w="12700" cap="flat" cmpd="sng" algn="ctr">
                      <a:solidFill>
                        <a:srgbClr val="0070C0"/>
                      </a:solidFill>
                      <a:prstDash val="solid"/>
                      <a:round/>
                      <a:headEnd type="none" w="med" len="med"/>
                      <a:tailEnd type="none" w="med" len="med"/>
                    </a:lnT>
                    <a:lnB w="12700" cap="flat" cmpd="sng" algn="ctr">
                      <a:solidFill>
                        <a:srgbClr val="0070C0"/>
                      </a:solidFill>
                      <a:prstDash val="solid"/>
                      <a:round/>
                      <a:headEnd type="none" w="med" len="med"/>
                      <a:tailEnd type="none" w="med" len="med"/>
                    </a:lnB>
                    <a:solidFill>
                      <a:schemeClr val="bg1"/>
                    </a:solidFill>
                  </a:tcPr>
                </a:tc>
                <a:extLst>
                  <a:ext uri="{0D108BD9-81ED-4DB2-BD59-A6C34878D82A}">
                    <a16:rowId xmlns:a16="http://schemas.microsoft.com/office/drawing/2014/main" val="3845745210"/>
                  </a:ext>
                </a:extLst>
              </a:tr>
              <a:tr h="684968">
                <a:tc>
                  <a:txBody>
                    <a:bodyPr/>
                    <a:lstStyle/>
                    <a:p>
                      <a:r>
                        <a:rPr lang="en-US" sz="2000" b="0" dirty="0">
                          <a:solidFill>
                            <a:schemeClr val="tx1"/>
                          </a:solidFill>
                        </a:rPr>
                        <a:t>Face</a:t>
                      </a:r>
                    </a:p>
                  </a:txBody>
                  <a:tcPr marL="68580" marR="68580" marT="34290" marB="34290" anchor="ctr">
                    <a:lnL w="12700" cap="flat" cmpd="sng" algn="ctr">
                      <a:solidFill>
                        <a:srgbClr val="0070C0"/>
                      </a:solidFill>
                      <a:prstDash val="solid"/>
                      <a:round/>
                      <a:headEnd type="none" w="med" len="med"/>
                      <a:tailEnd type="none" w="med" len="med"/>
                    </a:lnL>
                    <a:lnR w="12700" cap="flat" cmpd="sng" algn="ctr">
                      <a:solidFill>
                        <a:srgbClr val="0070C0"/>
                      </a:solidFill>
                      <a:prstDash val="solid"/>
                      <a:round/>
                      <a:headEnd type="none" w="med" len="med"/>
                      <a:tailEnd type="none" w="med" len="med"/>
                    </a:lnR>
                    <a:lnT w="12700" cap="flat" cmpd="sng" algn="ctr">
                      <a:solidFill>
                        <a:srgbClr val="0070C0"/>
                      </a:solidFill>
                      <a:prstDash val="solid"/>
                      <a:round/>
                      <a:headEnd type="none" w="med" len="med"/>
                      <a:tailEnd type="none" w="med" len="med"/>
                    </a:lnT>
                    <a:lnB w="12700" cap="flat" cmpd="sng" algn="ctr">
                      <a:solidFill>
                        <a:srgbClr val="0070C0"/>
                      </a:solidFill>
                      <a:prstDash val="solid"/>
                      <a:round/>
                      <a:headEnd type="none" w="med" len="med"/>
                      <a:tailEnd type="none" w="med" len="med"/>
                    </a:lnB>
                    <a:solidFill>
                      <a:schemeClr val="bg1"/>
                    </a:solidFill>
                  </a:tcPr>
                </a:tc>
                <a:tc>
                  <a:txBody>
                    <a:bodyPr/>
                    <a:lstStyle/>
                    <a:p>
                      <a:pPr marL="285750" indent="-285750">
                        <a:buFont typeface="Arial" panose="020B0604020202020204" pitchFamily="34" charset="0"/>
                        <a:buChar char="•"/>
                      </a:pPr>
                      <a:r>
                        <a:rPr lang="en-US" sz="2000" b="0" dirty="0">
                          <a:solidFill>
                            <a:schemeClr val="tx1"/>
                          </a:solidFill>
                        </a:rPr>
                        <a:t>Face detection and analysis</a:t>
                      </a:r>
                    </a:p>
                  </a:txBody>
                  <a:tcPr marL="68580" marR="68580" marT="34290" marB="34290" anchor="ctr">
                    <a:lnL w="12700" cap="flat" cmpd="sng" algn="ctr">
                      <a:solidFill>
                        <a:srgbClr val="0070C0"/>
                      </a:solidFill>
                      <a:prstDash val="solid"/>
                      <a:round/>
                      <a:headEnd type="none" w="med" len="med"/>
                      <a:tailEnd type="none" w="med" len="med"/>
                    </a:lnL>
                    <a:lnR w="12700" cap="flat" cmpd="sng" algn="ctr">
                      <a:solidFill>
                        <a:srgbClr val="0070C0"/>
                      </a:solidFill>
                      <a:prstDash val="solid"/>
                      <a:round/>
                      <a:headEnd type="none" w="med" len="med"/>
                      <a:tailEnd type="none" w="med" len="med"/>
                    </a:lnR>
                    <a:lnT w="12700" cap="flat" cmpd="sng" algn="ctr">
                      <a:solidFill>
                        <a:srgbClr val="0070C0"/>
                      </a:solidFill>
                      <a:prstDash val="solid"/>
                      <a:round/>
                      <a:headEnd type="none" w="med" len="med"/>
                      <a:tailEnd type="none" w="med" len="med"/>
                    </a:lnT>
                    <a:lnB w="12700" cap="flat" cmpd="sng" algn="ctr">
                      <a:solidFill>
                        <a:srgbClr val="0070C0"/>
                      </a:solidFill>
                      <a:prstDash val="solid"/>
                      <a:round/>
                      <a:headEnd type="none" w="med" len="med"/>
                      <a:tailEnd type="none" w="med" len="med"/>
                    </a:lnB>
                    <a:solidFill>
                      <a:schemeClr val="bg1"/>
                    </a:solidFill>
                  </a:tcPr>
                </a:tc>
                <a:extLst>
                  <a:ext uri="{0D108BD9-81ED-4DB2-BD59-A6C34878D82A}">
                    <a16:rowId xmlns:a16="http://schemas.microsoft.com/office/drawing/2014/main" val="636621068"/>
                  </a:ext>
                </a:extLst>
              </a:tr>
              <a:tr h="684968">
                <a:tc>
                  <a:txBody>
                    <a:bodyPr/>
                    <a:lstStyle/>
                    <a:p>
                      <a:r>
                        <a:rPr lang="en-US" sz="2000" b="0" dirty="0">
                          <a:solidFill>
                            <a:schemeClr val="tx1"/>
                          </a:solidFill>
                        </a:rPr>
                        <a:t>Form Recognizer</a:t>
                      </a:r>
                    </a:p>
                  </a:txBody>
                  <a:tcPr marL="68580" marR="68580" marT="34290" marB="34290" anchor="ctr">
                    <a:lnL w="12700" cap="flat" cmpd="sng" algn="ctr">
                      <a:solidFill>
                        <a:srgbClr val="0070C0"/>
                      </a:solidFill>
                      <a:prstDash val="solid"/>
                      <a:round/>
                      <a:headEnd type="none" w="med" len="med"/>
                      <a:tailEnd type="none" w="med" len="med"/>
                    </a:lnL>
                    <a:lnR w="12700" cap="flat" cmpd="sng" algn="ctr">
                      <a:solidFill>
                        <a:srgbClr val="0070C0"/>
                      </a:solidFill>
                      <a:prstDash val="solid"/>
                      <a:round/>
                      <a:headEnd type="none" w="med" len="med"/>
                      <a:tailEnd type="none" w="med" len="med"/>
                    </a:lnR>
                    <a:lnT w="12700" cap="flat" cmpd="sng" algn="ctr">
                      <a:solidFill>
                        <a:srgbClr val="0070C0"/>
                      </a:solidFill>
                      <a:prstDash val="solid"/>
                      <a:round/>
                      <a:headEnd type="none" w="med" len="med"/>
                      <a:tailEnd type="none" w="med" len="med"/>
                    </a:lnT>
                    <a:lnB w="12700" cap="flat" cmpd="sng" algn="ctr">
                      <a:solidFill>
                        <a:srgbClr val="0070C0"/>
                      </a:solidFill>
                      <a:prstDash val="solid"/>
                      <a:round/>
                      <a:headEnd type="none" w="med" len="med"/>
                      <a:tailEnd type="none" w="med" len="med"/>
                    </a:lnB>
                    <a:solidFill>
                      <a:schemeClr val="bg1"/>
                    </a:solidFill>
                  </a:tcPr>
                </a:tc>
                <a:tc>
                  <a:txBody>
                    <a:bodyPr/>
                    <a:lstStyle/>
                    <a:p>
                      <a:pPr marL="285750" indent="-285750">
                        <a:buFont typeface="Arial" panose="020B0604020202020204" pitchFamily="34" charset="0"/>
                        <a:buChar char="•"/>
                      </a:pPr>
                      <a:r>
                        <a:rPr lang="en-US" sz="2000" b="0" dirty="0">
                          <a:solidFill>
                            <a:schemeClr val="tx1"/>
                          </a:solidFill>
                        </a:rPr>
                        <a:t>Data extraction from forms, invoices, and other documents</a:t>
                      </a:r>
                    </a:p>
                  </a:txBody>
                  <a:tcPr marL="68580" marR="68580" marT="34290" marB="34290" anchor="ctr">
                    <a:lnL w="12700" cap="flat" cmpd="sng" algn="ctr">
                      <a:solidFill>
                        <a:srgbClr val="0070C0"/>
                      </a:solidFill>
                      <a:prstDash val="solid"/>
                      <a:round/>
                      <a:headEnd type="none" w="med" len="med"/>
                      <a:tailEnd type="none" w="med" len="med"/>
                    </a:lnL>
                    <a:lnR w="12700" cap="flat" cmpd="sng" algn="ctr">
                      <a:solidFill>
                        <a:srgbClr val="0070C0"/>
                      </a:solidFill>
                      <a:prstDash val="solid"/>
                      <a:round/>
                      <a:headEnd type="none" w="med" len="med"/>
                      <a:tailEnd type="none" w="med" len="med"/>
                    </a:lnR>
                    <a:lnT w="12700" cap="flat" cmpd="sng" algn="ctr">
                      <a:solidFill>
                        <a:srgbClr val="0070C0"/>
                      </a:solidFill>
                      <a:prstDash val="solid"/>
                      <a:round/>
                      <a:headEnd type="none" w="med" len="med"/>
                      <a:tailEnd type="none" w="med" len="med"/>
                    </a:lnT>
                    <a:lnB w="12700" cap="flat" cmpd="sng" algn="ctr">
                      <a:solidFill>
                        <a:srgbClr val="0070C0"/>
                      </a:solidFill>
                      <a:prstDash val="solid"/>
                      <a:round/>
                      <a:headEnd type="none" w="med" len="med"/>
                      <a:tailEnd type="none" w="med" len="med"/>
                    </a:lnB>
                    <a:solidFill>
                      <a:schemeClr val="bg1"/>
                    </a:solidFill>
                  </a:tcPr>
                </a:tc>
                <a:extLst>
                  <a:ext uri="{0D108BD9-81ED-4DB2-BD59-A6C34878D82A}">
                    <a16:rowId xmlns:a16="http://schemas.microsoft.com/office/drawing/2014/main" val="81697696"/>
                  </a:ext>
                </a:extLst>
              </a:tr>
            </a:tbl>
          </a:graphicData>
        </a:graphic>
      </p:graphicFrame>
      <p:pic>
        <p:nvPicPr>
          <p:cNvPr id="6" name="Graphic 5">
            <a:extLst>
              <a:ext uri="{FF2B5EF4-FFF2-40B4-BE49-F238E27FC236}">
                <a16:creationId xmlns:a16="http://schemas.microsoft.com/office/drawing/2014/main" id="{891AC4B3-6F7D-4529-A0E5-1947B48F790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43895" y="1757010"/>
            <a:ext cx="960208" cy="567170"/>
          </a:xfrm>
          <a:prstGeom prst="rect">
            <a:avLst/>
          </a:prstGeom>
        </p:spPr>
      </p:pic>
    </p:spTree>
    <p:extLst>
      <p:ext uri="{BB962C8B-B14F-4D97-AF65-F5344CB8AC3E}">
        <p14:creationId xmlns:p14="http://schemas.microsoft.com/office/powerpoint/2010/main" val="663897335"/>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FE737-D31B-444D-B76A-D59F706C303A}"/>
              </a:ext>
            </a:extLst>
          </p:cNvPr>
          <p:cNvSpPr>
            <a:spLocks noGrp="1"/>
          </p:cNvSpPr>
          <p:nvPr>
            <p:ph type="title"/>
          </p:nvPr>
        </p:nvSpPr>
        <p:spPr>
          <a:xfrm>
            <a:off x="441197" y="895125"/>
            <a:ext cx="8263890" cy="369332"/>
          </a:xfrm>
        </p:spPr>
        <p:txBody>
          <a:bodyPr>
            <a:noAutofit/>
          </a:bodyPr>
          <a:lstStyle/>
          <a:p>
            <a:r>
              <a:rPr lang="en-US" sz="2800" b="1" dirty="0">
                <a:solidFill>
                  <a:srgbClr val="C00000"/>
                </a:solidFill>
              </a:rPr>
              <a:t>Image Analysis with the Computer Vision Service</a:t>
            </a:r>
          </a:p>
        </p:txBody>
      </p:sp>
      <p:sp>
        <p:nvSpPr>
          <p:cNvPr id="17" name="Text Placeholder 16">
            <a:extLst>
              <a:ext uri="{FF2B5EF4-FFF2-40B4-BE49-F238E27FC236}">
                <a16:creationId xmlns:a16="http://schemas.microsoft.com/office/drawing/2014/main" id="{52092BA7-A073-49D7-BA07-AA1AEBBE764D}"/>
              </a:ext>
            </a:extLst>
          </p:cNvPr>
          <p:cNvSpPr>
            <a:spLocks noGrp="1"/>
          </p:cNvSpPr>
          <p:nvPr>
            <p:ph type="body" sz="quarter" idx="10"/>
          </p:nvPr>
        </p:nvSpPr>
        <p:spPr>
          <a:xfrm>
            <a:off x="318938" y="1517809"/>
            <a:ext cx="8263890" cy="2640001"/>
          </a:xfrm>
        </p:spPr>
        <p:txBody>
          <a:bodyPr>
            <a:noAutofit/>
          </a:bodyPr>
          <a:lstStyle/>
          <a:p>
            <a:pPr>
              <a:buClr>
                <a:srgbClr val="C00000"/>
              </a:buClr>
              <a:buFont typeface="Wingdings" panose="05000000000000000000" pitchFamily="2" charset="2"/>
              <a:buChar char="§"/>
            </a:pPr>
            <a:r>
              <a:rPr lang="en-US" sz="2000" dirty="0"/>
              <a:t>Pre-trained computer vision model</a:t>
            </a:r>
          </a:p>
          <a:p>
            <a:pPr>
              <a:buClr>
                <a:srgbClr val="C00000"/>
              </a:buClr>
              <a:buFont typeface="Wingdings" panose="05000000000000000000" pitchFamily="2" charset="2"/>
              <a:buChar char="§"/>
            </a:pPr>
            <a:r>
              <a:rPr lang="en-US" sz="2000" dirty="0"/>
              <a:t>Object detection for over 10,000 predefined classes</a:t>
            </a:r>
          </a:p>
          <a:p>
            <a:pPr>
              <a:buClr>
                <a:srgbClr val="C00000"/>
              </a:buClr>
              <a:buFont typeface="Wingdings" panose="05000000000000000000" pitchFamily="2" charset="2"/>
              <a:buChar char="§"/>
            </a:pPr>
            <a:r>
              <a:rPr lang="en-US" sz="2000" dirty="0"/>
              <a:t>Image description and tag generation</a:t>
            </a:r>
          </a:p>
          <a:p>
            <a:pPr>
              <a:buClr>
                <a:srgbClr val="C00000"/>
              </a:buClr>
              <a:buFont typeface="Wingdings" panose="05000000000000000000" pitchFamily="2" charset="2"/>
              <a:buChar char="§"/>
            </a:pPr>
            <a:r>
              <a:rPr lang="en-US" sz="2000" dirty="0"/>
              <a:t>Face detection and analysis</a:t>
            </a:r>
          </a:p>
          <a:p>
            <a:pPr>
              <a:buClr>
                <a:srgbClr val="C00000"/>
              </a:buClr>
              <a:buFont typeface="Wingdings" panose="05000000000000000000" pitchFamily="2" charset="2"/>
              <a:buChar char="§"/>
            </a:pPr>
            <a:r>
              <a:rPr lang="en-US" sz="2000" dirty="0"/>
              <a:t>Content moderation</a:t>
            </a:r>
          </a:p>
          <a:p>
            <a:pPr>
              <a:buClr>
                <a:srgbClr val="C00000"/>
              </a:buClr>
              <a:buFont typeface="Wingdings" panose="05000000000000000000" pitchFamily="2" charset="2"/>
              <a:buChar char="§"/>
            </a:pPr>
            <a:r>
              <a:rPr lang="en-US" sz="2000" dirty="0"/>
              <a:t>Text detection and OCR</a:t>
            </a:r>
          </a:p>
        </p:txBody>
      </p:sp>
      <p:pic>
        <p:nvPicPr>
          <p:cNvPr id="4" name="Picture 3" descr="A group of people walking on a sidewalk&#10;&#10;Description automatically generated">
            <a:extLst>
              <a:ext uri="{FF2B5EF4-FFF2-40B4-BE49-F238E27FC236}">
                <a16:creationId xmlns:a16="http://schemas.microsoft.com/office/drawing/2014/main" id="{8C6DF395-DE1D-4762-A9C1-C249477CA0F6}"/>
              </a:ext>
            </a:extLst>
          </p:cNvPr>
          <p:cNvPicPr>
            <a:picLocks noChangeAspect="1"/>
          </p:cNvPicPr>
          <p:nvPr/>
        </p:nvPicPr>
        <p:blipFill>
          <a:blip r:embed="rId3"/>
          <a:stretch>
            <a:fillRect/>
          </a:stretch>
        </p:blipFill>
        <p:spPr>
          <a:xfrm>
            <a:off x="4450883" y="3194457"/>
            <a:ext cx="3653683" cy="2433410"/>
          </a:xfrm>
          <a:prstGeom prst="rect">
            <a:avLst/>
          </a:prstGeom>
        </p:spPr>
      </p:pic>
      <p:grpSp>
        <p:nvGrpSpPr>
          <p:cNvPr id="16" name="Group 15">
            <a:extLst>
              <a:ext uri="{FF2B5EF4-FFF2-40B4-BE49-F238E27FC236}">
                <a16:creationId xmlns:a16="http://schemas.microsoft.com/office/drawing/2014/main" id="{350B7266-7118-409C-802B-F7C47C2E44CF}"/>
              </a:ext>
            </a:extLst>
          </p:cNvPr>
          <p:cNvGrpSpPr/>
          <p:nvPr/>
        </p:nvGrpSpPr>
        <p:grpSpPr>
          <a:xfrm>
            <a:off x="4450883" y="3458187"/>
            <a:ext cx="3931717" cy="2792928"/>
            <a:chOff x="6096000" y="1839082"/>
            <a:chExt cx="5242289" cy="3723904"/>
          </a:xfrm>
        </p:grpSpPr>
        <p:sp>
          <p:nvSpPr>
            <p:cNvPr id="5" name="TextBox 4">
              <a:extLst>
                <a:ext uri="{FF2B5EF4-FFF2-40B4-BE49-F238E27FC236}">
                  <a16:creationId xmlns:a16="http://schemas.microsoft.com/office/drawing/2014/main" id="{6FFC287C-E40B-4D35-9AC8-A895920509E8}"/>
                </a:ext>
              </a:extLst>
            </p:cNvPr>
            <p:cNvSpPr txBox="1"/>
            <p:nvPr/>
          </p:nvSpPr>
          <p:spPr>
            <a:xfrm>
              <a:off x="6096000" y="4731989"/>
              <a:ext cx="5242289" cy="830997"/>
            </a:xfrm>
            <a:prstGeom prst="rect">
              <a:avLst/>
            </a:prstGeom>
            <a:noFill/>
          </p:spPr>
          <p:txBody>
            <a:bodyPr wrap="none" lIns="0" tIns="0" rIns="0" bIns="0" rtlCol="0">
              <a:spAutoFit/>
            </a:bodyPr>
            <a:lstStyle/>
            <a:p>
              <a:pPr algn="l"/>
              <a:r>
                <a:rPr lang="en-US" sz="1350" b="1" dirty="0">
                  <a:gradFill>
                    <a:gsLst>
                      <a:gs pos="2917">
                        <a:schemeClr val="tx1"/>
                      </a:gs>
                      <a:gs pos="30000">
                        <a:schemeClr val="tx1"/>
                      </a:gs>
                    </a:gsLst>
                    <a:lin ang="5400000" scaled="0"/>
                  </a:gradFill>
                </a:rPr>
                <a:t>Caption</a:t>
              </a:r>
              <a:r>
                <a:rPr lang="en-US" sz="1350" dirty="0">
                  <a:gradFill>
                    <a:gsLst>
                      <a:gs pos="2917">
                        <a:schemeClr val="tx1"/>
                      </a:gs>
                      <a:gs pos="30000">
                        <a:schemeClr val="tx1"/>
                      </a:gs>
                    </a:gsLst>
                    <a:lin ang="5400000" scaled="0"/>
                  </a:gradFill>
                </a:rPr>
                <a:t>: a group of people walking on a sidewalk</a:t>
              </a:r>
            </a:p>
            <a:p>
              <a:pPr algn="l"/>
              <a:r>
                <a:rPr lang="en-US" sz="1350" b="1" dirty="0">
                  <a:gradFill>
                    <a:gsLst>
                      <a:gs pos="2917">
                        <a:schemeClr val="tx1"/>
                      </a:gs>
                      <a:gs pos="30000">
                        <a:schemeClr val="tx1"/>
                      </a:gs>
                    </a:gsLst>
                    <a:lin ang="5400000" scaled="0"/>
                  </a:gradFill>
                </a:rPr>
                <a:t>Tags</a:t>
              </a:r>
              <a:r>
                <a:rPr lang="en-US" sz="1350" dirty="0">
                  <a:gradFill>
                    <a:gsLst>
                      <a:gs pos="2917">
                        <a:schemeClr val="tx1"/>
                      </a:gs>
                      <a:gs pos="30000">
                        <a:schemeClr val="tx1"/>
                      </a:gs>
                    </a:gsLst>
                    <a:lin ang="5400000" scaled="0"/>
                  </a:gradFill>
                </a:rPr>
                <a:t>: building, jeans, street, outdoor, jacket, city, person</a:t>
              </a:r>
            </a:p>
            <a:p>
              <a:pPr algn="l"/>
              <a:r>
                <a:rPr lang="en-US" sz="1350" b="1" dirty="0">
                  <a:gradFill>
                    <a:gsLst>
                      <a:gs pos="2917">
                        <a:schemeClr val="tx1"/>
                      </a:gs>
                      <a:gs pos="30000">
                        <a:schemeClr val="tx1"/>
                      </a:gs>
                    </a:gsLst>
                    <a:lin ang="5400000" scaled="0"/>
                  </a:gradFill>
                </a:rPr>
                <a:t>Ratings</a:t>
              </a:r>
              <a:r>
                <a:rPr lang="en-US" sz="1350" dirty="0">
                  <a:gradFill>
                    <a:gsLst>
                      <a:gs pos="2917">
                        <a:schemeClr val="tx1"/>
                      </a:gs>
                      <a:gs pos="30000">
                        <a:schemeClr val="tx1"/>
                      </a:gs>
                    </a:gsLst>
                    <a:lin ang="5400000" scaled="0"/>
                  </a:gradFill>
                </a:rPr>
                <a:t>: </a:t>
              </a:r>
              <a:r>
                <a:rPr lang="en-US" sz="1350" i="1" dirty="0">
                  <a:gradFill>
                    <a:gsLst>
                      <a:gs pos="2917">
                        <a:schemeClr val="tx1"/>
                      </a:gs>
                      <a:gs pos="30000">
                        <a:schemeClr val="tx1"/>
                      </a:gs>
                    </a:gsLst>
                    <a:lin ang="5400000" scaled="0"/>
                  </a:gradFill>
                </a:rPr>
                <a:t>Adult</a:t>
              </a:r>
              <a:r>
                <a:rPr lang="en-US" sz="1350" dirty="0">
                  <a:gradFill>
                    <a:gsLst>
                      <a:gs pos="2917">
                        <a:schemeClr val="tx1"/>
                      </a:gs>
                      <a:gs pos="30000">
                        <a:schemeClr val="tx1"/>
                      </a:gs>
                    </a:gsLst>
                    <a:lin ang="5400000" scaled="0"/>
                  </a:gradFill>
                </a:rPr>
                <a:t>: False, </a:t>
              </a:r>
              <a:r>
                <a:rPr lang="en-US" sz="1350" i="1" dirty="0">
                  <a:gradFill>
                    <a:gsLst>
                      <a:gs pos="2917">
                        <a:schemeClr val="tx1"/>
                      </a:gs>
                      <a:gs pos="30000">
                        <a:schemeClr val="tx1"/>
                      </a:gs>
                    </a:gsLst>
                    <a:lin ang="5400000" scaled="0"/>
                  </a:gradFill>
                </a:rPr>
                <a:t>Racy</a:t>
              </a:r>
              <a:r>
                <a:rPr lang="en-US" sz="1350" dirty="0">
                  <a:gradFill>
                    <a:gsLst>
                      <a:gs pos="2917">
                        <a:schemeClr val="tx1"/>
                      </a:gs>
                      <a:gs pos="30000">
                        <a:schemeClr val="tx1"/>
                      </a:gs>
                    </a:gsLst>
                    <a:lin ang="5400000" scaled="0"/>
                  </a:gradFill>
                </a:rPr>
                <a:t>: False, </a:t>
              </a:r>
              <a:r>
                <a:rPr lang="en-US" sz="1350" i="1" dirty="0">
                  <a:gradFill>
                    <a:gsLst>
                      <a:gs pos="2917">
                        <a:schemeClr val="tx1"/>
                      </a:gs>
                      <a:gs pos="30000">
                        <a:schemeClr val="tx1"/>
                      </a:gs>
                    </a:gsLst>
                    <a:lin ang="5400000" scaled="0"/>
                  </a:gradFill>
                </a:rPr>
                <a:t>Gore</a:t>
              </a:r>
              <a:r>
                <a:rPr lang="en-US" sz="1350" dirty="0">
                  <a:gradFill>
                    <a:gsLst>
                      <a:gs pos="2917">
                        <a:schemeClr val="tx1"/>
                      </a:gs>
                      <a:gs pos="30000">
                        <a:schemeClr val="tx1"/>
                      </a:gs>
                    </a:gsLst>
                    <a:lin ang="5400000" scaled="0"/>
                  </a:gradFill>
                </a:rPr>
                <a:t>: False</a:t>
              </a:r>
              <a:endParaRPr lang="en-US" sz="1350" b="1" dirty="0">
                <a:gradFill>
                  <a:gsLst>
                    <a:gs pos="2917">
                      <a:schemeClr val="tx1"/>
                    </a:gs>
                    <a:gs pos="30000">
                      <a:schemeClr val="tx1"/>
                    </a:gs>
                  </a:gsLst>
                  <a:lin ang="5400000" scaled="0"/>
                </a:gradFill>
              </a:endParaRPr>
            </a:p>
          </p:txBody>
        </p:sp>
        <p:sp>
          <p:nvSpPr>
            <p:cNvPr id="6" name="Rectangle 5">
              <a:extLst>
                <a:ext uri="{FF2B5EF4-FFF2-40B4-BE49-F238E27FC236}">
                  <a16:creationId xmlns:a16="http://schemas.microsoft.com/office/drawing/2014/main" id="{843F4541-4689-47C2-8610-35EE4B8E7992}"/>
                </a:ext>
              </a:extLst>
            </p:cNvPr>
            <p:cNvSpPr/>
            <p:nvPr/>
          </p:nvSpPr>
          <p:spPr bwMode="auto">
            <a:xfrm>
              <a:off x="9557105" y="2023748"/>
              <a:ext cx="1016515" cy="2580743"/>
            </a:xfrm>
            <a:prstGeom prst="rect">
              <a:avLst/>
            </a:prstGeom>
            <a:noFill/>
            <a:ln w="38100">
              <a:solidFill>
                <a:srgbClr val="40CDF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FAC4396D-7BDE-4957-8A15-CCF293EF3D13}"/>
                </a:ext>
              </a:extLst>
            </p:cNvPr>
            <p:cNvSpPr/>
            <p:nvPr/>
          </p:nvSpPr>
          <p:spPr bwMode="auto">
            <a:xfrm>
              <a:off x="8452399" y="2459024"/>
              <a:ext cx="696244" cy="1685948"/>
            </a:xfrm>
            <a:prstGeom prst="rect">
              <a:avLst/>
            </a:prstGeom>
            <a:noFill/>
            <a:ln w="38100">
              <a:solidFill>
                <a:srgbClr val="40CDF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3DFCE3C0-2624-4BFC-AD51-3EE922829105}"/>
                </a:ext>
              </a:extLst>
            </p:cNvPr>
            <p:cNvSpPr/>
            <p:nvPr/>
          </p:nvSpPr>
          <p:spPr bwMode="auto">
            <a:xfrm>
              <a:off x="9691712" y="3386312"/>
              <a:ext cx="721772" cy="1153197"/>
            </a:xfrm>
            <a:prstGeom prst="rect">
              <a:avLst/>
            </a:prstGeom>
            <a:noFill/>
            <a:ln w="38100">
              <a:solidFill>
                <a:srgbClr val="40CDF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a:extLst>
                <a:ext uri="{FF2B5EF4-FFF2-40B4-BE49-F238E27FC236}">
                  <a16:creationId xmlns:a16="http://schemas.microsoft.com/office/drawing/2014/main" id="{DE6A799F-4AFA-42AF-B335-495B61289973}"/>
                </a:ext>
              </a:extLst>
            </p:cNvPr>
            <p:cNvSpPr/>
            <p:nvPr/>
          </p:nvSpPr>
          <p:spPr bwMode="auto">
            <a:xfrm>
              <a:off x="9733486" y="3919063"/>
              <a:ext cx="134607" cy="485840"/>
            </a:xfrm>
            <a:prstGeom prst="rect">
              <a:avLst/>
            </a:prstGeom>
            <a:noFill/>
            <a:ln w="38100">
              <a:solidFill>
                <a:srgbClr val="40CDF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TextBox 9">
              <a:extLst>
                <a:ext uri="{FF2B5EF4-FFF2-40B4-BE49-F238E27FC236}">
                  <a16:creationId xmlns:a16="http://schemas.microsoft.com/office/drawing/2014/main" id="{E3930B23-6E79-4124-8976-F71ACAECAD61}"/>
                </a:ext>
              </a:extLst>
            </p:cNvPr>
            <p:cNvSpPr txBox="1"/>
            <p:nvPr/>
          </p:nvSpPr>
          <p:spPr>
            <a:xfrm>
              <a:off x="8425155" y="2274358"/>
              <a:ext cx="618547" cy="184665"/>
            </a:xfrm>
            <a:prstGeom prst="rect">
              <a:avLst/>
            </a:prstGeom>
            <a:solidFill>
              <a:srgbClr val="40CDF5"/>
            </a:solidFill>
          </p:spPr>
          <p:txBody>
            <a:bodyPr wrap="none" lIns="68580" tIns="0" rIns="68580" bIns="0" rtlCol="0">
              <a:spAutoFit/>
            </a:bodyPr>
            <a:lstStyle/>
            <a:p>
              <a:pPr algn="l"/>
              <a:r>
                <a:rPr lang="en-US" sz="900" dirty="0">
                  <a:gradFill>
                    <a:gsLst>
                      <a:gs pos="2917">
                        <a:schemeClr val="tx1"/>
                      </a:gs>
                      <a:gs pos="30000">
                        <a:schemeClr val="tx1"/>
                      </a:gs>
                    </a:gsLst>
                    <a:lin ang="5400000" scaled="0"/>
                  </a:gradFill>
                </a:rPr>
                <a:t>person</a:t>
              </a:r>
            </a:p>
          </p:txBody>
        </p:sp>
        <p:sp>
          <p:nvSpPr>
            <p:cNvPr id="11" name="TextBox 10">
              <a:extLst>
                <a:ext uri="{FF2B5EF4-FFF2-40B4-BE49-F238E27FC236}">
                  <a16:creationId xmlns:a16="http://schemas.microsoft.com/office/drawing/2014/main" id="{FE79BF25-584E-4E15-8DD6-DC899DC43F39}"/>
                </a:ext>
              </a:extLst>
            </p:cNvPr>
            <p:cNvSpPr txBox="1"/>
            <p:nvPr/>
          </p:nvSpPr>
          <p:spPr>
            <a:xfrm>
              <a:off x="9542810" y="1839082"/>
              <a:ext cx="618547" cy="184665"/>
            </a:xfrm>
            <a:prstGeom prst="rect">
              <a:avLst/>
            </a:prstGeom>
            <a:solidFill>
              <a:srgbClr val="40CDF5"/>
            </a:solidFill>
          </p:spPr>
          <p:txBody>
            <a:bodyPr wrap="none" lIns="68580" tIns="0" rIns="68580" bIns="0" rtlCol="0">
              <a:spAutoFit/>
            </a:bodyPr>
            <a:lstStyle/>
            <a:p>
              <a:pPr algn="l"/>
              <a:r>
                <a:rPr lang="en-US" sz="900" dirty="0">
                  <a:gradFill>
                    <a:gsLst>
                      <a:gs pos="2917">
                        <a:schemeClr val="tx1"/>
                      </a:gs>
                      <a:gs pos="30000">
                        <a:schemeClr val="tx1"/>
                      </a:gs>
                    </a:gsLst>
                    <a:lin ang="5400000" scaled="0"/>
                  </a:gradFill>
                </a:rPr>
                <a:t>person</a:t>
              </a:r>
            </a:p>
          </p:txBody>
        </p:sp>
        <p:sp>
          <p:nvSpPr>
            <p:cNvPr id="12" name="TextBox 11">
              <a:extLst>
                <a:ext uri="{FF2B5EF4-FFF2-40B4-BE49-F238E27FC236}">
                  <a16:creationId xmlns:a16="http://schemas.microsoft.com/office/drawing/2014/main" id="{E7E62E0C-AA57-45B5-ADC5-4F44D19181E4}"/>
                </a:ext>
              </a:extLst>
            </p:cNvPr>
            <p:cNvSpPr txBox="1"/>
            <p:nvPr/>
          </p:nvSpPr>
          <p:spPr>
            <a:xfrm>
              <a:off x="9669738" y="3209665"/>
              <a:ext cx="511679" cy="184665"/>
            </a:xfrm>
            <a:prstGeom prst="rect">
              <a:avLst/>
            </a:prstGeom>
            <a:solidFill>
              <a:srgbClr val="40CDF5"/>
            </a:solidFill>
          </p:spPr>
          <p:txBody>
            <a:bodyPr wrap="none" lIns="68580" tIns="0" rIns="68580" bIns="0" rtlCol="0">
              <a:spAutoFit/>
            </a:bodyPr>
            <a:lstStyle/>
            <a:p>
              <a:pPr algn="l"/>
              <a:r>
                <a:rPr lang="en-US" sz="900" dirty="0">
                  <a:gradFill>
                    <a:gsLst>
                      <a:gs pos="2917">
                        <a:schemeClr val="tx1"/>
                      </a:gs>
                      <a:gs pos="30000">
                        <a:schemeClr val="tx1"/>
                      </a:gs>
                    </a:gsLst>
                    <a:lin ang="5400000" scaled="0"/>
                  </a:gradFill>
                </a:rPr>
                <a:t>jeans</a:t>
              </a:r>
            </a:p>
          </p:txBody>
        </p:sp>
        <p:sp>
          <p:nvSpPr>
            <p:cNvPr id="13" name="TextBox 12">
              <a:extLst>
                <a:ext uri="{FF2B5EF4-FFF2-40B4-BE49-F238E27FC236}">
                  <a16:creationId xmlns:a16="http://schemas.microsoft.com/office/drawing/2014/main" id="{99A12190-9546-4DF7-A040-AAC4A9E594C4}"/>
                </a:ext>
              </a:extLst>
            </p:cNvPr>
            <p:cNvSpPr txBox="1"/>
            <p:nvPr/>
          </p:nvSpPr>
          <p:spPr>
            <a:xfrm>
              <a:off x="9719538" y="3716769"/>
              <a:ext cx="804011" cy="184665"/>
            </a:xfrm>
            <a:prstGeom prst="rect">
              <a:avLst/>
            </a:prstGeom>
            <a:solidFill>
              <a:srgbClr val="40CDF5"/>
            </a:solidFill>
          </p:spPr>
          <p:txBody>
            <a:bodyPr wrap="square" lIns="68580" tIns="0" rIns="68580" bIns="0" rtlCol="0">
              <a:spAutoFit/>
            </a:bodyPr>
            <a:lstStyle/>
            <a:p>
              <a:pPr algn="l"/>
              <a:r>
                <a:rPr lang="en-US" sz="900" dirty="0">
                  <a:gradFill>
                    <a:gsLst>
                      <a:gs pos="2917">
                        <a:schemeClr val="tx1"/>
                      </a:gs>
                      <a:gs pos="30000">
                        <a:schemeClr val="tx1"/>
                      </a:gs>
                    </a:gsLst>
                    <a:lin ang="5400000" scaled="0"/>
                  </a:gradFill>
                </a:rPr>
                <a:t>footwear</a:t>
              </a:r>
            </a:p>
          </p:txBody>
        </p:sp>
        <p:sp>
          <p:nvSpPr>
            <p:cNvPr id="14" name="Rectangle 13">
              <a:extLst>
                <a:ext uri="{FF2B5EF4-FFF2-40B4-BE49-F238E27FC236}">
                  <a16:creationId xmlns:a16="http://schemas.microsoft.com/office/drawing/2014/main" id="{B6182EBB-ED83-474A-A104-E65C5F3050AD}"/>
                </a:ext>
              </a:extLst>
            </p:cNvPr>
            <p:cNvSpPr/>
            <p:nvPr/>
          </p:nvSpPr>
          <p:spPr bwMode="auto">
            <a:xfrm>
              <a:off x="10069416" y="2107982"/>
              <a:ext cx="318539" cy="398626"/>
            </a:xfrm>
            <a:prstGeom prst="rect">
              <a:avLst/>
            </a:prstGeom>
            <a:noFill/>
            <a:ln w="38100">
              <a:solidFill>
                <a:schemeClr val="accent3">
                  <a:lumMod val="40000"/>
                  <a:lumOff val="6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Box 14">
              <a:extLst>
                <a:ext uri="{FF2B5EF4-FFF2-40B4-BE49-F238E27FC236}">
                  <a16:creationId xmlns:a16="http://schemas.microsoft.com/office/drawing/2014/main" id="{BA3E51D6-32AA-4F38-8D43-6FFCC3F151D4}"/>
                </a:ext>
              </a:extLst>
            </p:cNvPr>
            <p:cNvSpPr txBox="1"/>
            <p:nvPr/>
          </p:nvSpPr>
          <p:spPr>
            <a:xfrm>
              <a:off x="9818957" y="2465446"/>
              <a:ext cx="776709" cy="184665"/>
            </a:xfrm>
            <a:prstGeom prst="rect">
              <a:avLst/>
            </a:prstGeom>
            <a:solidFill>
              <a:schemeClr val="accent3">
                <a:lumMod val="60000"/>
                <a:lumOff val="40000"/>
              </a:schemeClr>
            </a:solidFill>
          </p:spPr>
          <p:txBody>
            <a:bodyPr wrap="none" lIns="68580" tIns="0" rIns="68580" bIns="0" rtlCol="0">
              <a:spAutoFit/>
            </a:bodyPr>
            <a:lstStyle/>
            <a:p>
              <a:pPr algn="l"/>
              <a:r>
                <a:rPr lang="en-US" sz="900" dirty="0">
                  <a:gradFill>
                    <a:gsLst>
                      <a:gs pos="2917">
                        <a:schemeClr val="tx1"/>
                      </a:gs>
                      <a:gs pos="30000">
                        <a:schemeClr val="tx1"/>
                      </a:gs>
                    </a:gsLst>
                    <a:lin ang="5400000" scaled="0"/>
                  </a:gradFill>
                </a:rPr>
                <a:t>male (34)</a:t>
              </a:r>
            </a:p>
          </p:txBody>
        </p:sp>
      </p:grpSp>
    </p:spTree>
    <p:extLst>
      <p:ext uri="{BB962C8B-B14F-4D97-AF65-F5344CB8AC3E}">
        <p14:creationId xmlns:p14="http://schemas.microsoft.com/office/powerpoint/2010/main" val="12231776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xEl>
                                              <p:pRg st="0" end="0"/>
                                            </p:txEl>
                                          </p:spTgt>
                                        </p:tgtEl>
                                        <p:attrNameLst>
                                          <p:attrName>style.visibility</p:attrName>
                                        </p:attrNameLst>
                                      </p:cBhvr>
                                      <p:to>
                                        <p:strVal val="visible"/>
                                      </p:to>
                                    </p:set>
                                    <p:animEffect transition="in" filter="fade">
                                      <p:cBhvr>
                                        <p:cTn id="10" dur="500"/>
                                        <p:tgtEl>
                                          <p:spTgt spid="17">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7">
                                            <p:txEl>
                                              <p:pRg st="1" end="1"/>
                                            </p:txEl>
                                          </p:spTgt>
                                        </p:tgtEl>
                                        <p:attrNameLst>
                                          <p:attrName>style.visibility</p:attrName>
                                        </p:attrNameLst>
                                      </p:cBhvr>
                                      <p:to>
                                        <p:strVal val="visible"/>
                                      </p:to>
                                    </p:set>
                                    <p:animEffect transition="in" filter="fade">
                                      <p:cBhvr>
                                        <p:cTn id="13" dur="500"/>
                                        <p:tgtEl>
                                          <p:spTgt spid="17">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7">
                                            <p:txEl>
                                              <p:pRg st="2" end="2"/>
                                            </p:txEl>
                                          </p:spTgt>
                                        </p:tgtEl>
                                        <p:attrNameLst>
                                          <p:attrName>style.visibility</p:attrName>
                                        </p:attrNameLst>
                                      </p:cBhvr>
                                      <p:to>
                                        <p:strVal val="visible"/>
                                      </p:to>
                                    </p:set>
                                    <p:animEffect transition="in" filter="fade">
                                      <p:cBhvr>
                                        <p:cTn id="16" dur="500"/>
                                        <p:tgtEl>
                                          <p:spTgt spid="17">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7">
                                            <p:txEl>
                                              <p:pRg st="3" end="3"/>
                                            </p:txEl>
                                          </p:spTgt>
                                        </p:tgtEl>
                                        <p:attrNameLst>
                                          <p:attrName>style.visibility</p:attrName>
                                        </p:attrNameLst>
                                      </p:cBhvr>
                                      <p:to>
                                        <p:strVal val="visible"/>
                                      </p:to>
                                    </p:set>
                                    <p:animEffect transition="in" filter="fade">
                                      <p:cBhvr>
                                        <p:cTn id="19" dur="500"/>
                                        <p:tgtEl>
                                          <p:spTgt spid="17">
                                            <p:txEl>
                                              <p:pRg st="3" end="3"/>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7">
                                            <p:txEl>
                                              <p:pRg st="4" end="4"/>
                                            </p:txEl>
                                          </p:spTgt>
                                        </p:tgtEl>
                                        <p:attrNameLst>
                                          <p:attrName>style.visibility</p:attrName>
                                        </p:attrNameLst>
                                      </p:cBhvr>
                                      <p:to>
                                        <p:strVal val="visible"/>
                                      </p:to>
                                    </p:set>
                                    <p:animEffect transition="in" filter="fade">
                                      <p:cBhvr>
                                        <p:cTn id="22" dur="500"/>
                                        <p:tgtEl>
                                          <p:spTgt spid="17">
                                            <p:txEl>
                                              <p:pRg st="4" end="4"/>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7">
                                            <p:txEl>
                                              <p:pRg st="5" end="5"/>
                                            </p:txEl>
                                          </p:spTgt>
                                        </p:tgtEl>
                                        <p:attrNameLst>
                                          <p:attrName>style.visibility</p:attrName>
                                        </p:attrNameLst>
                                      </p:cBhvr>
                                      <p:to>
                                        <p:strVal val="visible"/>
                                      </p:to>
                                    </p:set>
                                    <p:animEffect transition="in" filter="fade">
                                      <p:cBhvr>
                                        <p:cTn id="25" dur="500"/>
                                        <p:tgtEl>
                                          <p:spTgt spid="17">
                                            <p:txEl>
                                              <p:pRg st="5" end="5"/>
                                            </p:txEl>
                                          </p:spTgt>
                                        </p:tgtEl>
                                      </p:cBhvr>
                                    </p:animEffect>
                                  </p:childTnLst>
                                </p:cTn>
                              </p:par>
                            </p:childTnLst>
                          </p:cTn>
                        </p:par>
                        <p:par>
                          <p:cTn id="26" fill="hold">
                            <p:stCondLst>
                              <p:cond delay="500"/>
                            </p:stCondLst>
                            <p:childTnLst>
                              <p:par>
                                <p:cTn id="27" presetID="10" presetClass="entr" presetSubtype="0" fill="hold" nodeType="after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FE737-D31B-444D-B76A-D59F706C303A}"/>
              </a:ext>
            </a:extLst>
          </p:cNvPr>
          <p:cNvSpPr>
            <a:spLocks noGrp="1"/>
          </p:cNvSpPr>
          <p:nvPr>
            <p:ph type="title"/>
          </p:nvPr>
        </p:nvSpPr>
        <p:spPr>
          <a:xfrm>
            <a:off x="441197" y="895125"/>
            <a:ext cx="8263890" cy="369332"/>
          </a:xfrm>
        </p:spPr>
        <p:txBody>
          <a:bodyPr>
            <a:noAutofit/>
          </a:bodyPr>
          <a:lstStyle/>
          <a:p>
            <a:r>
              <a:rPr lang="en-US" sz="2800" b="1" dirty="0">
                <a:solidFill>
                  <a:srgbClr val="C00000"/>
                </a:solidFill>
              </a:rPr>
              <a:t>Image Analysis with the Computer Vision Service</a:t>
            </a:r>
          </a:p>
        </p:txBody>
      </p:sp>
      <p:sp>
        <p:nvSpPr>
          <p:cNvPr id="17" name="Text Placeholder 16">
            <a:extLst>
              <a:ext uri="{FF2B5EF4-FFF2-40B4-BE49-F238E27FC236}">
                <a16:creationId xmlns:a16="http://schemas.microsoft.com/office/drawing/2014/main" id="{52092BA7-A073-49D7-BA07-AA1AEBBE764D}"/>
              </a:ext>
            </a:extLst>
          </p:cNvPr>
          <p:cNvSpPr>
            <a:spLocks noGrp="1"/>
          </p:cNvSpPr>
          <p:nvPr>
            <p:ph type="body" sz="quarter" idx="10"/>
          </p:nvPr>
        </p:nvSpPr>
        <p:spPr>
          <a:xfrm>
            <a:off x="318937" y="1517810"/>
            <a:ext cx="3931717" cy="4948304"/>
          </a:xfrm>
        </p:spPr>
        <p:txBody>
          <a:bodyPr>
            <a:noAutofit/>
          </a:bodyPr>
          <a:lstStyle/>
          <a:p>
            <a:r>
              <a:rPr lang="en-US" sz="2000" b="1" dirty="0"/>
              <a:t>The model can:</a:t>
            </a:r>
          </a:p>
          <a:p>
            <a:r>
              <a:rPr lang="en-US" sz="2000" dirty="0">
                <a:cs typeface="Segoe UI Light"/>
              </a:rPr>
              <a:t>Detect and locate over 10,000 classes of common object.</a:t>
            </a:r>
          </a:p>
          <a:p>
            <a:r>
              <a:rPr lang="en-US" sz="2000" dirty="0">
                <a:cs typeface="Segoe UI Light"/>
              </a:rPr>
              <a:t>Generate an automatic caption for the image and a set of relevant tags that relate to its contents. </a:t>
            </a:r>
          </a:p>
          <a:p>
            <a:r>
              <a:rPr lang="en-US" sz="2000" dirty="0">
                <a:cs typeface="Segoe UI Light"/>
              </a:rPr>
              <a:t>Detect and analyze human faces, including gender identification and age estimation.</a:t>
            </a:r>
          </a:p>
          <a:p>
            <a:r>
              <a:rPr lang="en-US" sz="2000" dirty="0">
                <a:cs typeface="Segoe UI Light"/>
              </a:rPr>
              <a:t>Enable content moderation by identifying images that contain adult, racy, or gory content.</a:t>
            </a:r>
          </a:p>
          <a:p>
            <a:r>
              <a:rPr lang="en-US" sz="2000" dirty="0">
                <a:cs typeface="Segoe UI Light"/>
              </a:rPr>
              <a:t>Detect and extract text in an image (we'll explore this in more depth later in the module).</a:t>
            </a:r>
          </a:p>
          <a:p>
            <a:endParaRPr lang="en-US" sz="2000" dirty="0"/>
          </a:p>
        </p:txBody>
      </p:sp>
      <p:pic>
        <p:nvPicPr>
          <p:cNvPr id="4" name="Picture 3" descr="A group of people walking on a sidewalk&#10;&#10;Description automatically generated">
            <a:extLst>
              <a:ext uri="{FF2B5EF4-FFF2-40B4-BE49-F238E27FC236}">
                <a16:creationId xmlns:a16="http://schemas.microsoft.com/office/drawing/2014/main" id="{8C6DF395-DE1D-4762-A9C1-C249477CA0F6}"/>
              </a:ext>
            </a:extLst>
          </p:cNvPr>
          <p:cNvPicPr>
            <a:picLocks noChangeAspect="1"/>
          </p:cNvPicPr>
          <p:nvPr/>
        </p:nvPicPr>
        <p:blipFill>
          <a:blip r:embed="rId4"/>
          <a:stretch>
            <a:fillRect/>
          </a:stretch>
        </p:blipFill>
        <p:spPr>
          <a:xfrm>
            <a:off x="4450883" y="3194457"/>
            <a:ext cx="3653683" cy="2433410"/>
          </a:xfrm>
          <a:prstGeom prst="rect">
            <a:avLst/>
          </a:prstGeom>
        </p:spPr>
      </p:pic>
      <p:grpSp>
        <p:nvGrpSpPr>
          <p:cNvPr id="16" name="Group 15">
            <a:extLst>
              <a:ext uri="{FF2B5EF4-FFF2-40B4-BE49-F238E27FC236}">
                <a16:creationId xmlns:a16="http://schemas.microsoft.com/office/drawing/2014/main" id="{350B7266-7118-409C-802B-F7C47C2E44CF}"/>
              </a:ext>
            </a:extLst>
          </p:cNvPr>
          <p:cNvGrpSpPr/>
          <p:nvPr/>
        </p:nvGrpSpPr>
        <p:grpSpPr>
          <a:xfrm>
            <a:off x="4450883" y="3458187"/>
            <a:ext cx="3931717" cy="2792928"/>
            <a:chOff x="6096000" y="1839082"/>
            <a:chExt cx="5242289" cy="3723904"/>
          </a:xfrm>
        </p:grpSpPr>
        <p:sp>
          <p:nvSpPr>
            <p:cNvPr id="5" name="TextBox 4">
              <a:extLst>
                <a:ext uri="{FF2B5EF4-FFF2-40B4-BE49-F238E27FC236}">
                  <a16:creationId xmlns:a16="http://schemas.microsoft.com/office/drawing/2014/main" id="{6FFC287C-E40B-4D35-9AC8-A895920509E8}"/>
                </a:ext>
              </a:extLst>
            </p:cNvPr>
            <p:cNvSpPr txBox="1"/>
            <p:nvPr/>
          </p:nvSpPr>
          <p:spPr>
            <a:xfrm>
              <a:off x="6096000" y="4731989"/>
              <a:ext cx="5242289" cy="830997"/>
            </a:xfrm>
            <a:prstGeom prst="rect">
              <a:avLst/>
            </a:prstGeom>
            <a:noFill/>
          </p:spPr>
          <p:txBody>
            <a:bodyPr wrap="none" lIns="0" tIns="0" rIns="0" bIns="0" rtlCol="0">
              <a:spAutoFit/>
            </a:bodyPr>
            <a:lstStyle/>
            <a:p>
              <a:pPr algn="l"/>
              <a:r>
                <a:rPr lang="en-US" sz="1350" b="1" dirty="0">
                  <a:gradFill>
                    <a:gsLst>
                      <a:gs pos="2917">
                        <a:schemeClr val="tx1"/>
                      </a:gs>
                      <a:gs pos="30000">
                        <a:schemeClr val="tx1"/>
                      </a:gs>
                    </a:gsLst>
                    <a:lin ang="5400000" scaled="0"/>
                  </a:gradFill>
                </a:rPr>
                <a:t>Caption</a:t>
              </a:r>
              <a:r>
                <a:rPr lang="en-US" sz="1350" dirty="0">
                  <a:gradFill>
                    <a:gsLst>
                      <a:gs pos="2917">
                        <a:schemeClr val="tx1"/>
                      </a:gs>
                      <a:gs pos="30000">
                        <a:schemeClr val="tx1"/>
                      </a:gs>
                    </a:gsLst>
                    <a:lin ang="5400000" scaled="0"/>
                  </a:gradFill>
                </a:rPr>
                <a:t>: a group of people walking on a sidewalk</a:t>
              </a:r>
            </a:p>
            <a:p>
              <a:pPr algn="l"/>
              <a:r>
                <a:rPr lang="en-US" sz="1350" b="1" dirty="0">
                  <a:gradFill>
                    <a:gsLst>
                      <a:gs pos="2917">
                        <a:schemeClr val="tx1"/>
                      </a:gs>
                      <a:gs pos="30000">
                        <a:schemeClr val="tx1"/>
                      </a:gs>
                    </a:gsLst>
                    <a:lin ang="5400000" scaled="0"/>
                  </a:gradFill>
                </a:rPr>
                <a:t>Tags</a:t>
              </a:r>
              <a:r>
                <a:rPr lang="en-US" sz="1350" dirty="0">
                  <a:gradFill>
                    <a:gsLst>
                      <a:gs pos="2917">
                        <a:schemeClr val="tx1"/>
                      </a:gs>
                      <a:gs pos="30000">
                        <a:schemeClr val="tx1"/>
                      </a:gs>
                    </a:gsLst>
                    <a:lin ang="5400000" scaled="0"/>
                  </a:gradFill>
                </a:rPr>
                <a:t>: building, jeans, street, outdoor, jacket, city, person</a:t>
              </a:r>
            </a:p>
            <a:p>
              <a:pPr algn="l"/>
              <a:r>
                <a:rPr lang="en-US" sz="1350" b="1" dirty="0">
                  <a:gradFill>
                    <a:gsLst>
                      <a:gs pos="2917">
                        <a:schemeClr val="tx1"/>
                      </a:gs>
                      <a:gs pos="30000">
                        <a:schemeClr val="tx1"/>
                      </a:gs>
                    </a:gsLst>
                    <a:lin ang="5400000" scaled="0"/>
                  </a:gradFill>
                </a:rPr>
                <a:t>Ratings</a:t>
              </a:r>
              <a:r>
                <a:rPr lang="en-US" sz="1350" dirty="0">
                  <a:gradFill>
                    <a:gsLst>
                      <a:gs pos="2917">
                        <a:schemeClr val="tx1"/>
                      </a:gs>
                      <a:gs pos="30000">
                        <a:schemeClr val="tx1"/>
                      </a:gs>
                    </a:gsLst>
                    <a:lin ang="5400000" scaled="0"/>
                  </a:gradFill>
                </a:rPr>
                <a:t>: </a:t>
              </a:r>
              <a:r>
                <a:rPr lang="en-US" sz="1350" i="1" dirty="0">
                  <a:gradFill>
                    <a:gsLst>
                      <a:gs pos="2917">
                        <a:schemeClr val="tx1"/>
                      </a:gs>
                      <a:gs pos="30000">
                        <a:schemeClr val="tx1"/>
                      </a:gs>
                    </a:gsLst>
                    <a:lin ang="5400000" scaled="0"/>
                  </a:gradFill>
                </a:rPr>
                <a:t>Adult</a:t>
              </a:r>
              <a:r>
                <a:rPr lang="en-US" sz="1350" dirty="0">
                  <a:gradFill>
                    <a:gsLst>
                      <a:gs pos="2917">
                        <a:schemeClr val="tx1"/>
                      </a:gs>
                      <a:gs pos="30000">
                        <a:schemeClr val="tx1"/>
                      </a:gs>
                    </a:gsLst>
                    <a:lin ang="5400000" scaled="0"/>
                  </a:gradFill>
                </a:rPr>
                <a:t>: False, </a:t>
              </a:r>
              <a:r>
                <a:rPr lang="en-US" sz="1350" i="1" dirty="0">
                  <a:gradFill>
                    <a:gsLst>
                      <a:gs pos="2917">
                        <a:schemeClr val="tx1"/>
                      </a:gs>
                      <a:gs pos="30000">
                        <a:schemeClr val="tx1"/>
                      </a:gs>
                    </a:gsLst>
                    <a:lin ang="5400000" scaled="0"/>
                  </a:gradFill>
                </a:rPr>
                <a:t>Racy</a:t>
              </a:r>
              <a:r>
                <a:rPr lang="en-US" sz="1350" dirty="0">
                  <a:gradFill>
                    <a:gsLst>
                      <a:gs pos="2917">
                        <a:schemeClr val="tx1"/>
                      </a:gs>
                      <a:gs pos="30000">
                        <a:schemeClr val="tx1"/>
                      </a:gs>
                    </a:gsLst>
                    <a:lin ang="5400000" scaled="0"/>
                  </a:gradFill>
                </a:rPr>
                <a:t>: False, </a:t>
              </a:r>
              <a:r>
                <a:rPr lang="en-US" sz="1350" i="1" dirty="0">
                  <a:gradFill>
                    <a:gsLst>
                      <a:gs pos="2917">
                        <a:schemeClr val="tx1"/>
                      </a:gs>
                      <a:gs pos="30000">
                        <a:schemeClr val="tx1"/>
                      </a:gs>
                    </a:gsLst>
                    <a:lin ang="5400000" scaled="0"/>
                  </a:gradFill>
                </a:rPr>
                <a:t>Gore</a:t>
              </a:r>
              <a:r>
                <a:rPr lang="en-US" sz="1350" dirty="0">
                  <a:gradFill>
                    <a:gsLst>
                      <a:gs pos="2917">
                        <a:schemeClr val="tx1"/>
                      </a:gs>
                      <a:gs pos="30000">
                        <a:schemeClr val="tx1"/>
                      </a:gs>
                    </a:gsLst>
                    <a:lin ang="5400000" scaled="0"/>
                  </a:gradFill>
                </a:rPr>
                <a:t>: False</a:t>
              </a:r>
              <a:endParaRPr lang="en-US" sz="1350" b="1" dirty="0">
                <a:gradFill>
                  <a:gsLst>
                    <a:gs pos="2917">
                      <a:schemeClr val="tx1"/>
                    </a:gs>
                    <a:gs pos="30000">
                      <a:schemeClr val="tx1"/>
                    </a:gs>
                  </a:gsLst>
                  <a:lin ang="5400000" scaled="0"/>
                </a:gradFill>
              </a:endParaRPr>
            </a:p>
          </p:txBody>
        </p:sp>
        <p:sp>
          <p:nvSpPr>
            <p:cNvPr id="6" name="Rectangle 5">
              <a:extLst>
                <a:ext uri="{FF2B5EF4-FFF2-40B4-BE49-F238E27FC236}">
                  <a16:creationId xmlns:a16="http://schemas.microsoft.com/office/drawing/2014/main" id="{843F4541-4689-47C2-8610-35EE4B8E7992}"/>
                </a:ext>
              </a:extLst>
            </p:cNvPr>
            <p:cNvSpPr/>
            <p:nvPr/>
          </p:nvSpPr>
          <p:spPr bwMode="auto">
            <a:xfrm>
              <a:off x="9557105" y="2023748"/>
              <a:ext cx="1016515" cy="2580743"/>
            </a:xfrm>
            <a:prstGeom prst="rect">
              <a:avLst/>
            </a:prstGeom>
            <a:noFill/>
            <a:ln w="38100">
              <a:solidFill>
                <a:srgbClr val="40CDF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FAC4396D-7BDE-4957-8A15-CCF293EF3D13}"/>
                </a:ext>
              </a:extLst>
            </p:cNvPr>
            <p:cNvSpPr/>
            <p:nvPr/>
          </p:nvSpPr>
          <p:spPr bwMode="auto">
            <a:xfrm>
              <a:off x="8452399" y="2459024"/>
              <a:ext cx="696244" cy="1685948"/>
            </a:xfrm>
            <a:prstGeom prst="rect">
              <a:avLst/>
            </a:prstGeom>
            <a:noFill/>
            <a:ln w="38100">
              <a:solidFill>
                <a:srgbClr val="40CDF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3DFCE3C0-2624-4BFC-AD51-3EE922829105}"/>
                </a:ext>
              </a:extLst>
            </p:cNvPr>
            <p:cNvSpPr/>
            <p:nvPr/>
          </p:nvSpPr>
          <p:spPr bwMode="auto">
            <a:xfrm>
              <a:off x="9691712" y="3386312"/>
              <a:ext cx="721772" cy="1153197"/>
            </a:xfrm>
            <a:prstGeom prst="rect">
              <a:avLst/>
            </a:prstGeom>
            <a:noFill/>
            <a:ln w="38100">
              <a:solidFill>
                <a:srgbClr val="40CDF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a:extLst>
                <a:ext uri="{FF2B5EF4-FFF2-40B4-BE49-F238E27FC236}">
                  <a16:creationId xmlns:a16="http://schemas.microsoft.com/office/drawing/2014/main" id="{DE6A799F-4AFA-42AF-B335-495B61289973}"/>
                </a:ext>
              </a:extLst>
            </p:cNvPr>
            <p:cNvSpPr/>
            <p:nvPr/>
          </p:nvSpPr>
          <p:spPr bwMode="auto">
            <a:xfrm>
              <a:off x="9733486" y="3919063"/>
              <a:ext cx="134607" cy="485840"/>
            </a:xfrm>
            <a:prstGeom prst="rect">
              <a:avLst/>
            </a:prstGeom>
            <a:noFill/>
            <a:ln w="38100">
              <a:solidFill>
                <a:srgbClr val="40CDF5"/>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TextBox 9">
              <a:extLst>
                <a:ext uri="{FF2B5EF4-FFF2-40B4-BE49-F238E27FC236}">
                  <a16:creationId xmlns:a16="http://schemas.microsoft.com/office/drawing/2014/main" id="{E3930B23-6E79-4124-8976-F71ACAECAD61}"/>
                </a:ext>
              </a:extLst>
            </p:cNvPr>
            <p:cNvSpPr txBox="1"/>
            <p:nvPr/>
          </p:nvSpPr>
          <p:spPr>
            <a:xfrm>
              <a:off x="8425155" y="2274358"/>
              <a:ext cx="618547" cy="184665"/>
            </a:xfrm>
            <a:prstGeom prst="rect">
              <a:avLst/>
            </a:prstGeom>
            <a:solidFill>
              <a:srgbClr val="40CDF5"/>
            </a:solidFill>
          </p:spPr>
          <p:txBody>
            <a:bodyPr wrap="none" lIns="68580" tIns="0" rIns="68580" bIns="0" rtlCol="0">
              <a:spAutoFit/>
            </a:bodyPr>
            <a:lstStyle/>
            <a:p>
              <a:pPr algn="l"/>
              <a:r>
                <a:rPr lang="en-US" sz="900" dirty="0">
                  <a:gradFill>
                    <a:gsLst>
                      <a:gs pos="2917">
                        <a:schemeClr val="tx1"/>
                      </a:gs>
                      <a:gs pos="30000">
                        <a:schemeClr val="tx1"/>
                      </a:gs>
                    </a:gsLst>
                    <a:lin ang="5400000" scaled="0"/>
                  </a:gradFill>
                </a:rPr>
                <a:t>person</a:t>
              </a:r>
            </a:p>
          </p:txBody>
        </p:sp>
        <p:sp>
          <p:nvSpPr>
            <p:cNvPr id="11" name="TextBox 10">
              <a:extLst>
                <a:ext uri="{FF2B5EF4-FFF2-40B4-BE49-F238E27FC236}">
                  <a16:creationId xmlns:a16="http://schemas.microsoft.com/office/drawing/2014/main" id="{FE79BF25-584E-4E15-8DD6-DC899DC43F39}"/>
                </a:ext>
              </a:extLst>
            </p:cNvPr>
            <p:cNvSpPr txBox="1"/>
            <p:nvPr/>
          </p:nvSpPr>
          <p:spPr>
            <a:xfrm>
              <a:off x="9542810" y="1839082"/>
              <a:ext cx="618547" cy="184665"/>
            </a:xfrm>
            <a:prstGeom prst="rect">
              <a:avLst/>
            </a:prstGeom>
            <a:solidFill>
              <a:srgbClr val="40CDF5"/>
            </a:solidFill>
          </p:spPr>
          <p:txBody>
            <a:bodyPr wrap="none" lIns="68580" tIns="0" rIns="68580" bIns="0" rtlCol="0">
              <a:spAutoFit/>
            </a:bodyPr>
            <a:lstStyle/>
            <a:p>
              <a:pPr algn="l"/>
              <a:r>
                <a:rPr lang="en-US" sz="900" dirty="0">
                  <a:gradFill>
                    <a:gsLst>
                      <a:gs pos="2917">
                        <a:schemeClr val="tx1"/>
                      </a:gs>
                      <a:gs pos="30000">
                        <a:schemeClr val="tx1"/>
                      </a:gs>
                    </a:gsLst>
                    <a:lin ang="5400000" scaled="0"/>
                  </a:gradFill>
                </a:rPr>
                <a:t>person</a:t>
              </a:r>
            </a:p>
          </p:txBody>
        </p:sp>
        <p:sp>
          <p:nvSpPr>
            <p:cNvPr id="12" name="TextBox 11">
              <a:extLst>
                <a:ext uri="{FF2B5EF4-FFF2-40B4-BE49-F238E27FC236}">
                  <a16:creationId xmlns:a16="http://schemas.microsoft.com/office/drawing/2014/main" id="{E7E62E0C-AA57-45B5-ADC5-4F44D19181E4}"/>
                </a:ext>
              </a:extLst>
            </p:cNvPr>
            <p:cNvSpPr txBox="1"/>
            <p:nvPr/>
          </p:nvSpPr>
          <p:spPr>
            <a:xfrm>
              <a:off x="9669738" y="3209665"/>
              <a:ext cx="511679" cy="184665"/>
            </a:xfrm>
            <a:prstGeom prst="rect">
              <a:avLst/>
            </a:prstGeom>
            <a:solidFill>
              <a:srgbClr val="40CDF5"/>
            </a:solidFill>
          </p:spPr>
          <p:txBody>
            <a:bodyPr wrap="none" lIns="68580" tIns="0" rIns="68580" bIns="0" rtlCol="0">
              <a:spAutoFit/>
            </a:bodyPr>
            <a:lstStyle/>
            <a:p>
              <a:pPr algn="l"/>
              <a:r>
                <a:rPr lang="en-US" sz="900" dirty="0">
                  <a:gradFill>
                    <a:gsLst>
                      <a:gs pos="2917">
                        <a:schemeClr val="tx1"/>
                      </a:gs>
                      <a:gs pos="30000">
                        <a:schemeClr val="tx1"/>
                      </a:gs>
                    </a:gsLst>
                    <a:lin ang="5400000" scaled="0"/>
                  </a:gradFill>
                </a:rPr>
                <a:t>jeans</a:t>
              </a:r>
            </a:p>
          </p:txBody>
        </p:sp>
        <p:sp>
          <p:nvSpPr>
            <p:cNvPr id="13" name="TextBox 12">
              <a:extLst>
                <a:ext uri="{FF2B5EF4-FFF2-40B4-BE49-F238E27FC236}">
                  <a16:creationId xmlns:a16="http://schemas.microsoft.com/office/drawing/2014/main" id="{99A12190-9546-4DF7-A040-AAC4A9E594C4}"/>
                </a:ext>
              </a:extLst>
            </p:cNvPr>
            <p:cNvSpPr txBox="1"/>
            <p:nvPr/>
          </p:nvSpPr>
          <p:spPr>
            <a:xfrm>
              <a:off x="9719538" y="3716769"/>
              <a:ext cx="804011" cy="184665"/>
            </a:xfrm>
            <a:prstGeom prst="rect">
              <a:avLst/>
            </a:prstGeom>
            <a:solidFill>
              <a:srgbClr val="40CDF5"/>
            </a:solidFill>
          </p:spPr>
          <p:txBody>
            <a:bodyPr wrap="square" lIns="68580" tIns="0" rIns="68580" bIns="0" rtlCol="0">
              <a:spAutoFit/>
            </a:bodyPr>
            <a:lstStyle/>
            <a:p>
              <a:pPr algn="l"/>
              <a:r>
                <a:rPr lang="en-US" sz="900" dirty="0">
                  <a:gradFill>
                    <a:gsLst>
                      <a:gs pos="2917">
                        <a:schemeClr val="tx1"/>
                      </a:gs>
                      <a:gs pos="30000">
                        <a:schemeClr val="tx1"/>
                      </a:gs>
                    </a:gsLst>
                    <a:lin ang="5400000" scaled="0"/>
                  </a:gradFill>
                </a:rPr>
                <a:t>footwear</a:t>
              </a:r>
            </a:p>
          </p:txBody>
        </p:sp>
        <p:sp>
          <p:nvSpPr>
            <p:cNvPr id="14" name="Rectangle 13">
              <a:extLst>
                <a:ext uri="{FF2B5EF4-FFF2-40B4-BE49-F238E27FC236}">
                  <a16:creationId xmlns:a16="http://schemas.microsoft.com/office/drawing/2014/main" id="{B6182EBB-ED83-474A-A104-E65C5F3050AD}"/>
                </a:ext>
              </a:extLst>
            </p:cNvPr>
            <p:cNvSpPr/>
            <p:nvPr/>
          </p:nvSpPr>
          <p:spPr bwMode="auto">
            <a:xfrm>
              <a:off x="10069416" y="2107982"/>
              <a:ext cx="318539" cy="398626"/>
            </a:xfrm>
            <a:prstGeom prst="rect">
              <a:avLst/>
            </a:prstGeom>
            <a:noFill/>
            <a:ln w="38100">
              <a:solidFill>
                <a:schemeClr val="accent3">
                  <a:lumMod val="40000"/>
                  <a:lumOff val="6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15" name="TextBox 14">
              <a:extLst>
                <a:ext uri="{FF2B5EF4-FFF2-40B4-BE49-F238E27FC236}">
                  <a16:creationId xmlns:a16="http://schemas.microsoft.com/office/drawing/2014/main" id="{BA3E51D6-32AA-4F38-8D43-6FFCC3F151D4}"/>
                </a:ext>
              </a:extLst>
            </p:cNvPr>
            <p:cNvSpPr txBox="1"/>
            <p:nvPr/>
          </p:nvSpPr>
          <p:spPr>
            <a:xfrm>
              <a:off x="9818957" y="2465446"/>
              <a:ext cx="776709" cy="184665"/>
            </a:xfrm>
            <a:prstGeom prst="rect">
              <a:avLst/>
            </a:prstGeom>
            <a:solidFill>
              <a:schemeClr val="accent3">
                <a:lumMod val="60000"/>
                <a:lumOff val="40000"/>
              </a:schemeClr>
            </a:solidFill>
          </p:spPr>
          <p:txBody>
            <a:bodyPr wrap="none" lIns="68580" tIns="0" rIns="68580" bIns="0" rtlCol="0">
              <a:spAutoFit/>
            </a:bodyPr>
            <a:lstStyle/>
            <a:p>
              <a:pPr algn="l"/>
              <a:r>
                <a:rPr lang="en-US" sz="900" dirty="0">
                  <a:gradFill>
                    <a:gsLst>
                      <a:gs pos="2917">
                        <a:schemeClr val="tx1"/>
                      </a:gs>
                      <a:gs pos="30000">
                        <a:schemeClr val="tx1"/>
                      </a:gs>
                    </a:gsLst>
                    <a:lin ang="5400000" scaled="0"/>
                  </a:gradFill>
                </a:rPr>
                <a:t>male (34)</a:t>
              </a:r>
            </a:p>
          </p:txBody>
        </p:sp>
      </p:grpSp>
    </p:spTree>
    <p:extLst>
      <p:ext uri="{BB962C8B-B14F-4D97-AF65-F5344CB8AC3E}">
        <p14:creationId xmlns:p14="http://schemas.microsoft.com/office/powerpoint/2010/main" val="218909568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xEl>
                                              <p:pRg st="0" end="0"/>
                                            </p:txEl>
                                          </p:spTgt>
                                        </p:tgtEl>
                                        <p:attrNameLst>
                                          <p:attrName>style.visibility</p:attrName>
                                        </p:attrNameLst>
                                      </p:cBhvr>
                                      <p:to>
                                        <p:strVal val="visible"/>
                                      </p:to>
                                    </p:set>
                                    <p:animEffect transition="in" filter="fade">
                                      <p:cBhvr>
                                        <p:cTn id="10" dur="500"/>
                                        <p:tgtEl>
                                          <p:spTgt spid="17">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7">
                                            <p:txEl>
                                              <p:pRg st="1" end="1"/>
                                            </p:txEl>
                                          </p:spTgt>
                                        </p:tgtEl>
                                        <p:attrNameLst>
                                          <p:attrName>style.visibility</p:attrName>
                                        </p:attrNameLst>
                                      </p:cBhvr>
                                      <p:to>
                                        <p:strVal val="visible"/>
                                      </p:to>
                                    </p:set>
                                    <p:animEffect transition="in" filter="fade">
                                      <p:cBhvr>
                                        <p:cTn id="13" dur="500"/>
                                        <p:tgtEl>
                                          <p:spTgt spid="17">
                                            <p:txEl>
                                              <p:pRg st="1" end="1"/>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7">
                                            <p:txEl>
                                              <p:pRg st="2" end="2"/>
                                            </p:txEl>
                                          </p:spTgt>
                                        </p:tgtEl>
                                        <p:attrNameLst>
                                          <p:attrName>style.visibility</p:attrName>
                                        </p:attrNameLst>
                                      </p:cBhvr>
                                      <p:to>
                                        <p:strVal val="visible"/>
                                      </p:to>
                                    </p:set>
                                    <p:animEffect transition="in" filter="fade">
                                      <p:cBhvr>
                                        <p:cTn id="16" dur="500"/>
                                        <p:tgtEl>
                                          <p:spTgt spid="17">
                                            <p:txEl>
                                              <p:pRg st="2" end="2"/>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7">
                                            <p:txEl>
                                              <p:pRg st="3" end="3"/>
                                            </p:txEl>
                                          </p:spTgt>
                                        </p:tgtEl>
                                        <p:attrNameLst>
                                          <p:attrName>style.visibility</p:attrName>
                                        </p:attrNameLst>
                                      </p:cBhvr>
                                      <p:to>
                                        <p:strVal val="visible"/>
                                      </p:to>
                                    </p:set>
                                    <p:animEffect transition="in" filter="fade">
                                      <p:cBhvr>
                                        <p:cTn id="19" dur="500"/>
                                        <p:tgtEl>
                                          <p:spTgt spid="17">
                                            <p:txEl>
                                              <p:pRg st="3" end="3"/>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7">
                                            <p:txEl>
                                              <p:pRg st="4" end="4"/>
                                            </p:txEl>
                                          </p:spTgt>
                                        </p:tgtEl>
                                        <p:attrNameLst>
                                          <p:attrName>style.visibility</p:attrName>
                                        </p:attrNameLst>
                                      </p:cBhvr>
                                      <p:to>
                                        <p:strVal val="visible"/>
                                      </p:to>
                                    </p:set>
                                    <p:animEffect transition="in" filter="fade">
                                      <p:cBhvr>
                                        <p:cTn id="22" dur="500"/>
                                        <p:tgtEl>
                                          <p:spTgt spid="17">
                                            <p:txEl>
                                              <p:pRg st="4" end="4"/>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7">
                                            <p:txEl>
                                              <p:pRg st="5" end="5"/>
                                            </p:txEl>
                                          </p:spTgt>
                                        </p:tgtEl>
                                        <p:attrNameLst>
                                          <p:attrName>style.visibility</p:attrName>
                                        </p:attrNameLst>
                                      </p:cBhvr>
                                      <p:to>
                                        <p:strVal val="visible"/>
                                      </p:to>
                                    </p:set>
                                    <p:animEffect transition="in" filter="fade">
                                      <p:cBhvr>
                                        <p:cTn id="25" dur="500"/>
                                        <p:tgtEl>
                                          <p:spTgt spid="17">
                                            <p:txEl>
                                              <p:pRg st="5" end="5"/>
                                            </p:txEl>
                                          </p:spTgt>
                                        </p:tgtEl>
                                      </p:cBhvr>
                                    </p:animEffect>
                                  </p:childTnLst>
                                </p:cTn>
                              </p:par>
                            </p:childTnLst>
                          </p:cTn>
                        </p:par>
                        <p:par>
                          <p:cTn id="26" fill="hold">
                            <p:stCondLst>
                              <p:cond delay="500"/>
                            </p:stCondLst>
                            <p:childTnLst>
                              <p:par>
                                <p:cTn id="27" presetID="10" presetClass="entr" presetSubtype="0" fill="hold" nodeType="after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98175-DBB2-9414-C9A4-B21EE3F33E1A}"/>
              </a:ext>
            </a:extLst>
          </p:cNvPr>
          <p:cNvSpPr>
            <a:spLocks noGrp="1"/>
          </p:cNvSpPr>
          <p:nvPr>
            <p:ph type="title"/>
          </p:nvPr>
        </p:nvSpPr>
        <p:spPr/>
        <p:txBody>
          <a:bodyPr/>
          <a:lstStyle/>
          <a:p>
            <a:r>
              <a:rPr lang="en-GB" dirty="0"/>
              <a:t>How the computer see</a:t>
            </a:r>
          </a:p>
        </p:txBody>
      </p:sp>
      <p:sp>
        <p:nvSpPr>
          <p:cNvPr id="3" name="Content Placeholder 2">
            <a:extLst>
              <a:ext uri="{FF2B5EF4-FFF2-40B4-BE49-F238E27FC236}">
                <a16:creationId xmlns:a16="http://schemas.microsoft.com/office/drawing/2014/main" id="{73B0654E-D016-94FC-61F5-B74A9C319585}"/>
              </a:ext>
            </a:extLst>
          </p:cNvPr>
          <p:cNvSpPr>
            <a:spLocks noGrp="1"/>
          </p:cNvSpPr>
          <p:nvPr>
            <p:ph idx="1"/>
          </p:nvPr>
        </p:nvSpPr>
        <p:spPr/>
        <p:txBody>
          <a:bodyPr/>
          <a:lstStyle/>
          <a:p>
            <a:pPr marL="228600" indent="-228600">
              <a:buFont typeface="+mj-lt"/>
              <a:buAutoNum type="arabicPeriod"/>
            </a:pPr>
            <a:r>
              <a:rPr lang="en-US" sz="2400" dirty="0"/>
              <a:t>Each digital image is actually an array of numeric values indicating the color intensity of each pixel in the image.</a:t>
            </a:r>
            <a:r>
              <a:rPr lang="en-US" sz="2400" i="1" dirty="0"/>
              <a:t> Each number is a value between 0 and 255, representing the intensity of each pixel</a:t>
            </a:r>
            <a:r>
              <a:rPr lang="en-US" sz="2400" dirty="0"/>
              <a:t> </a:t>
            </a:r>
          </a:p>
          <a:p>
            <a:pPr marL="228600" indent="-228600">
              <a:buFont typeface="+mj-lt"/>
              <a:buAutoNum type="arabicPeriod"/>
            </a:pPr>
            <a:r>
              <a:rPr lang="en-US" sz="2400" dirty="0"/>
              <a:t>You can use these values just like any other data as features to train a machine learning model, or to apply transformations and calculations to analyze the image data and find patterns in it. </a:t>
            </a:r>
            <a:endParaRPr lang="en-US" sz="2400" i="1" dirty="0"/>
          </a:p>
          <a:p>
            <a:pPr marL="228600" indent="-228600">
              <a:buFont typeface="+mj-lt"/>
              <a:buAutoNum type="arabicPeriod"/>
            </a:pPr>
            <a:r>
              <a:rPr lang="en-US" sz="2400" i="0" dirty="0"/>
              <a:t>In the case of color images, there are three layers of pixel values for red, green, and blue intensities.</a:t>
            </a:r>
          </a:p>
          <a:p>
            <a:endParaRPr lang="en-GB" dirty="0"/>
          </a:p>
        </p:txBody>
      </p:sp>
      <p:sp>
        <p:nvSpPr>
          <p:cNvPr id="4" name="Slide Number Placeholder 3">
            <a:extLst>
              <a:ext uri="{FF2B5EF4-FFF2-40B4-BE49-F238E27FC236}">
                <a16:creationId xmlns:a16="http://schemas.microsoft.com/office/drawing/2014/main" id="{E05CA5FA-2EB3-8051-21A9-C4CFC98CEDB9}"/>
              </a:ext>
            </a:extLst>
          </p:cNvPr>
          <p:cNvSpPr>
            <a:spLocks noGrp="1"/>
          </p:cNvSpPr>
          <p:nvPr>
            <p:ph type="sldNum" sz="quarter" idx="12"/>
          </p:nvPr>
        </p:nvSpPr>
        <p:spPr/>
        <p:txBody>
          <a:bodyPr/>
          <a:lstStyle/>
          <a:p>
            <a:fld id="{5DD57210-29EB-4606-A914-78DCEA0CA9B8}" type="slidenum">
              <a:rPr lang="en-GB" smtClean="0"/>
              <a:t>3</a:t>
            </a:fld>
            <a:endParaRPr lang="en-GB"/>
          </a:p>
        </p:txBody>
      </p:sp>
    </p:spTree>
    <p:extLst>
      <p:ext uri="{BB962C8B-B14F-4D97-AF65-F5344CB8AC3E}">
        <p14:creationId xmlns:p14="http://schemas.microsoft.com/office/powerpoint/2010/main" val="25907836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FE737-D31B-444D-B76A-D59F706C303A}"/>
              </a:ext>
            </a:extLst>
          </p:cNvPr>
          <p:cNvSpPr>
            <a:spLocks noGrp="1"/>
          </p:cNvSpPr>
          <p:nvPr>
            <p:ph type="title"/>
          </p:nvPr>
        </p:nvSpPr>
        <p:spPr>
          <a:xfrm>
            <a:off x="440055" y="834391"/>
            <a:ext cx="8263890" cy="369332"/>
          </a:xfrm>
        </p:spPr>
        <p:txBody>
          <a:bodyPr>
            <a:noAutofit/>
          </a:bodyPr>
          <a:lstStyle/>
          <a:p>
            <a:r>
              <a:rPr lang="en-US" sz="2800" b="1" dirty="0">
                <a:solidFill>
                  <a:srgbClr val="C00000"/>
                </a:solidFill>
              </a:rPr>
              <a:t>Detecting Faces with the Face Service</a:t>
            </a:r>
          </a:p>
        </p:txBody>
      </p:sp>
      <p:sp>
        <p:nvSpPr>
          <p:cNvPr id="5" name="Text Placeholder 4">
            <a:extLst>
              <a:ext uri="{FF2B5EF4-FFF2-40B4-BE49-F238E27FC236}">
                <a16:creationId xmlns:a16="http://schemas.microsoft.com/office/drawing/2014/main" id="{0C4C0BFA-6D83-476E-AA4C-9F11886B7AA7}"/>
              </a:ext>
            </a:extLst>
          </p:cNvPr>
          <p:cNvSpPr>
            <a:spLocks noGrp="1"/>
          </p:cNvSpPr>
          <p:nvPr>
            <p:ph type="body" sz="quarter" idx="10"/>
          </p:nvPr>
        </p:nvSpPr>
        <p:spPr>
          <a:xfrm>
            <a:off x="586174" y="1421273"/>
            <a:ext cx="8263890" cy="2199215"/>
          </a:xfrm>
        </p:spPr>
        <p:txBody>
          <a:bodyPr>
            <a:normAutofit lnSpcReduction="10000"/>
          </a:bodyPr>
          <a:lstStyle/>
          <a:p>
            <a:pPr marL="0" indent="0">
              <a:buNone/>
            </a:pPr>
            <a:r>
              <a:rPr lang="en-GB" sz="2000" dirty="0">
                <a:solidFill>
                  <a:srgbClr val="0070C0"/>
                </a:solidFill>
              </a:rPr>
              <a:t>Anyone can use the Face service to:</a:t>
            </a:r>
          </a:p>
          <a:p>
            <a:pPr>
              <a:buClr>
                <a:srgbClr val="C00000"/>
              </a:buClr>
              <a:buFont typeface="Wingdings" panose="05000000000000000000" pitchFamily="2" charset="2"/>
              <a:buChar char="§"/>
            </a:pPr>
            <a:r>
              <a:rPr lang="en-GB" sz="2000" dirty="0"/>
              <a:t>Detect the location of faces in an image</a:t>
            </a:r>
          </a:p>
          <a:p>
            <a:pPr>
              <a:buClr>
                <a:srgbClr val="C00000"/>
              </a:buClr>
              <a:buFont typeface="Wingdings" panose="05000000000000000000" pitchFamily="2" charset="2"/>
              <a:buChar char="§"/>
            </a:pPr>
            <a:r>
              <a:rPr lang="en-GB" sz="2000" dirty="0"/>
              <a:t>Determine if a face is wearing glasses</a:t>
            </a:r>
          </a:p>
          <a:p>
            <a:pPr>
              <a:buClr>
                <a:srgbClr val="C00000"/>
              </a:buClr>
              <a:buFont typeface="Wingdings" panose="05000000000000000000" pitchFamily="2" charset="2"/>
              <a:buChar char="§"/>
            </a:pPr>
            <a:r>
              <a:rPr lang="en-GB" sz="2000" dirty="0"/>
              <a:t>Determine if there's occlusion, blur, noise, or over/under exposure for any of the faces</a:t>
            </a:r>
          </a:p>
          <a:p>
            <a:pPr>
              <a:buClr>
                <a:srgbClr val="C00000"/>
              </a:buClr>
              <a:buFont typeface="Wingdings" panose="05000000000000000000" pitchFamily="2" charset="2"/>
              <a:buChar char="§"/>
            </a:pPr>
            <a:r>
              <a:rPr lang="en-GB" sz="2000" dirty="0"/>
              <a:t>Return the head pose coordinates for each face in an image</a:t>
            </a:r>
          </a:p>
        </p:txBody>
      </p:sp>
      <p:pic>
        <p:nvPicPr>
          <p:cNvPr id="23" name="Picture 22" descr="A picture containing text, person, person, store&#10;&#10;Description automatically generated">
            <a:extLst>
              <a:ext uri="{FF2B5EF4-FFF2-40B4-BE49-F238E27FC236}">
                <a16:creationId xmlns:a16="http://schemas.microsoft.com/office/drawing/2014/main" id="{1F638938-93BC-0E3C-79D1-9BDCBCF8B383}"/>
              </a:ext>
            </a:extLst>
          </p:cNvPr>
          <p:cNvPicPr>
            <a:picLocks noChangeAspect="1"/>
          </p:cNvPicPr>
          <p:nvPr/>
        </p:nvPicPr>
        <p:blipFill>
          <a:blip r:embed="rId3"/>
          <a:stretch>
            <a:fillRect/>
          </a:stretch>
        </p:blipFill>
        <p:spPr>
          <a:xfrm>
            <a:off x="1729544" y="3838038"/>
            <a:ext cx="3879539" cy="2583833"/>
          </a:xfrm>
          <a:prstGeom prst="rect">
            <a:avLst/>
          </a:prstGeom>
        </p:spPr>
      </p:pic>
    </p:spTree>
    <p:extLst>
      <p:ext uri="{BB962C8B-B14F-4D97-AF65-F5344CB8AC3E}">
        <p14:creationId xmlns:p14="http://schemas.microsoft.com/office/powerpoint/2010/main" val="36363470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xEl>
                                              <p:pRg st="1" end="1"/>
                                            </p:txEl>
                                          </p:spTgt>
                                        </p:tgtEl>
                                        <p:attrNameLst>
                                          <p:attrName>style.visibility</p:attrName>
                                        </p:attrNameLst>
                                      </p:cBhvr>
                                      <p:to>
                                        <p:strVal val="visible"/>
                                      </p:to>
                                    </p:set>
                                    <p:animEffect transition="in" filter="fade">
                                      <p:cBhvr>
                                        <p:cTn id="10" dur="500"/>
                                        <p:tgtEl>
                                          <p:spTgt spid="5">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animEffect transition="in" filter="fade">
                                      <p:cBhvr>
                                        <p:cTn id="13" dur="500"/>
                                        <p:tgtEl>
                                          <p:spTgt spid="5">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xEl>
                                              <p:pRg st="3" end="3"/>
                                            </p:txEl>
                                          </p:spTgt>
                                        </p:tgtEl>
                                        <p:attrNameLst>
                                          <p:attrName>style.visibility</p:attrName>
                                        </p:attrNameLst>
                                      </p:cBhvr>
                                      <p:to>
                                        <p:strVal val="visible"/>
                                      </p:to>
                                    </p:set>
                                    <p:animEffect transition="in" filter="fade">
                                      <p:cBhvr>
                                        <p:cTn id="16" dur="500"/>
                                        <p:tgtEl>
                                          <p:spTgt spid="5">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animEffect transition="in" filter="fade">
                                      <p:cBhvr>
                                        <p:cTn id="19" dur="500"/>
                                        <p:tgtEl>
                                          <p:spTgt spid="5">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FE737-D31B-444D-B76A-D59F706C303A}"/>
              </a:ext>
            </a:extLst>
          </p:cNvPr>
          <p:cNvSpPr>
            <a:spLocks noGrp="1"/>
          </p:cNvSpPr>
          <p:nvPr>
            <p:ph type="title"/>
          </p:nvPr>
        </p:nvSpPr>
        <p:spPr>
          <a:xfrm>
            <a:off x="441197" y="1200151"/>
            <a:ext cx="8263890" cy="369332"/>
          </a:xfrm>
        </p:spPr>
        <p:txBody>
          <a:bodyPr>
            <a:noAutofit/>
          </a:bodyPr>
          <a:lstStyle/>
          <a:p>
            <a:r>
              <a:rPr lang="en-US" sz="2800" b="1" dirty="0">
                <a:solidFill>
                  <a:srgbClr val="C00000"/>
                </a:solidFill>
              </a:rPr>
              <a:t>Reading Text with the Computer Vision Service</a:t>
            </a:r>
          </a:p>
        </p:txBody>
      </p:sp>
      <p:sp>
        <p:nvSpPr>
          <p:cNvPr id="3" name="Text Placeholder 2">
            <a:extLst>
              <a:ext uri="{FF2B5EF4-FFF2-40B4-BE49-F238E27FC236}">
                <a16:creationId xmlns:a16="http://schemas.microsoft.com/office/drawing/2014/main" id="{C1776D83-055F-4B2B-B23F-BC03F443F83E}"/>
              </a:ext>
            </a:extLst>
          </p:cNvPr>
          <p:cNvSpPr>
            <a:spLocks noGrp="1"/>
          </p:cNvSpPr>
          <p:nvPr>
            <p:ph type="body" sz="quarter" idx="10"/>
          </p:nvPr>
        </p:nvSpPr>
        <p:spPr>
          <a:xfrm>
            <a:off x="476743" y="2416075"/>
            <a:ext cx="3898811" cy="2585324"/>
          </a:xfrm>
        </p:spPr>
        <p:txBody>
          <a:bodyPr/>
          <a:lstStyle/>
          <a:p>
            <a:r>
              <a:rPr lang="en-US" sz="2000" dirty="0"/>
              <a:t>Detect the location of text:</a:t>
            </a:r>
          </a:p>
          <a:p>
            <a:pPr lvl="1"/>
            <a:r>
              <a:rPr lang="en-US" sz="1800" dirty="0"/>
              <a:t>Printed</a:t>
            </a:r>
          </a:p>
          <a:p>
            <a:pPr lvl="1"/>
            <a:r>
              <a:rPr lang="en-US" sz="1800" dirty="0"/>
              <a:t>Handwritten</a:t>
            </a:r>
          </a:p>
          <a:p>
            <a:r>
              <a:rPr lang="en-US" sz="2000" dirty="0"/>
              <a:t>Options for quick text extraction from images, or asynchronous analysis of larger scanned documents</a:t>
            </a:r>
          </a:p>
        </p:txBody>
      </p:sp>
      <p:pic>
        <p:nvPicPr>
          <p:cNvPr id="4" name="Picture 3" descr="A shopping list">
            <a:extLst>
              <a:ext uri="{FF2B5EF4-FFF2-40B4-BE49-F238E27FC236}">
                <a16:creationId xmlns:a16="http://schemas.microsoft.com/office/drawing/2014/main" id="{405B8945-E8E5-4627-8451-1B5FC245B74B}"/>
              </a:ext>
            </a:extLst>
          </p:cNvPr>
          <p:cNvPicPr>
            <a:picLocks noChangeAspect="1"/>
          </p:cNvPicPr>
          <p:nvPr/>
        </p:nvPicPr>
        <p:blipFill>
          <a:blip r:embed="rId3"/>
          <a:stretch>
            <a:fillRect/>
          </a:stretch>
        </p:blipFill>
        <p:spPr>
          <a:xfrm>
            <a:off x="5092838" y="2416075"/>
            <a:ext cx="3657348" cy="2743011"/>
          </a:xfrm>
          <a:prstGeom prst="rect">
            <a:avLst/>
          </a:prstGeom>
        </p:spPr>
      </p:pic>
      <p:sp>
        <p:nvSpPr>
          <p:cNvPr id="5" name="TextBox 4">
            <a:extLst>
              <a:ext uri="{FF2B5EF4-FFF2-40B4-BE49-F238E27FC236}">
                <a16:creationId xmlns:a16="http://schemas.microsoft.com/office/drawing/2014/main" id="{0E3E69E0-7C29-43D8-8DEE-CB6BAA373029}"/>
              </a:ext>
            </a:extLst>
          </p:cNvPr>
          <p:cNvSpPr txBox="1"/>
          <p:nvPr/>
        </p:nvSpPr>
        <p:spPr>
          <a:xfrm>
            <a:off x="7651928" y="4196906"/>
            <a:ext cx="932628" cy="830997"/>
          </a:xfrm>
          <a:prstGeom prst="rect">
            <a:avLst/>
          </a:prstGeom>
          <a:solidFill>
            <a:srgbClr val="1A1A1A">
              <a:alpha val="40000"/>
            </a:srgbClr>
          </a:solidFill>
          <a:ln>
            <a:solidFill>
              <a:schemeClr val="bg1"/>
            </a:solidFill>
          </a:ln>
        </p:spPr>
        <p:txBody>
          <a:bodyPr wrap="none" lIns="0" tIns="0" rIns="0" bIns="0" rtlCol="0">
            <a:spAutoFit/>
          </a:bodyPr>
          <a:lstStyle/>
          <a:p>
            <a:pPr algn="l"/>
            <a:r>
              <a:rPr lang="en-US" sz="1350" dirty="0">
                <a:solidFill>
                  <a:schemeClr val="bg1"/>
                </a:solidFill>
              </a:rPr>
              <a:t>Shopping List</a:t>
            </a:r>
          </a:p>
          <a:p>
            <a:pPr algn="l"/>
            <a:r>
              <a:rPr lang="en-US" sz="1350" dirty="0">
                <a:solidFill>
                  <a:schemeClr val="bg1"/>
                </a:solidFill>
              </a:rPr>
              <a:t>Non-fat milk</a:t>
            </a:r>
          </a:p>
          <a:p>
            <a:pPr algn="l"/>
            <a:r>
              <a:rPr lang="en-US" sz="1350" dirty="0">
                <a:solidFill>
                  <a:schemeClr val="bg1"/>
                </a:solidFill>
              </a:rPr>
              <a:t>Bread</a:t>
            </a:r>
          </a:p>
          <a:p>
            <a:pPr algn="l"/>
            <a:r>
              <a:rPr lang="en-US" sz="1350" dirty="0">
                <a:solidFill>
                  <a:schemeClr val="bg1"/>
                </a:solidFill>
              </a:rPr>
              <a:t>Eggs</a:t>
            </a:r>
          </a:p>
        </p:txBody>
      </p:sp>
      <p:sp>
        <p:nvSpPr>
          <p:cNvPr id="6" name="Rectangle 5">
            <a:extLst>
              <a:ext uri="{FF2B5EF4-FFF2-40B4-BE49-F238E27FC236}">
                <a16:creationId xmlns:a16="http://schemas.microsoft.com/office/drawing/2014/main" id="{ECFDDEF9-A0A1-4AC0-B656-461F615C0B0E}"/>
              </a:ext>
            </a:extLst>
          </p:cNvPr>
          <p:cNvSpPr/>
          <p:nvPr/>
        </p:nvSpPr>
        <p:spPr bwMode="auto">
          <a:xfrm>
            <a:off x="5532121" y="2799166"/>
            <a:ext cx="2061498" cy="1865312"/>
          </a:xfrm>
          <a:prstGeom prst="rect">
            <a:avLst/>
          </a:prstGeom>
          <a:noFill/>
          <a:ln w="28575">
            <a:solidFill>
              <a:srgbClr val="3AE63A"/>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8" name="Straight Connector 7">
            <a:extLst>
              <a:ext uri="{FF2B5EF4-FFF2-40B4-BE49-F238E27FC236}">
                <a16:creationId xmlns:a16="http://schemas.microsoft.com/office/drawing/2014/main" id="{9E325CBC-6424-40A4-9B9A-94272142156F}"/>
              </a:ext>
            </a:extLst>
          </p:cNvPr>
          <p:cNvCxnSpPr>
            <a:stCxn id="5" idx="0"/>
            <a:endCxn id="6" idx="3"/>
          </p:cNvCxnSpPr>
          <p:nvPr/>
        </p:nvCxnSpPr>
        <p:spPr>
          <a:xfrm flipH="1" flipV="1">
            <a:off x="7593619" y="3731822"/>
            <a:ext cx="524623" cy="465084"/>
          </a:xfrm>
          <a:prstGeom prst="line">
            <a:avLst/>
          </a:prstGeom>
          <a:ln>
            <a:solidFill>
              <a:schemeClr val="bg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20958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wipe(up)">
                                      <p:cBhvr>
                                        <p:cTn id="11" dur="500"/>
                                        <p:tgtEl>
                                          <p:spTgt spid="8"/>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FE737-D31B-444D-B76A-D59F706C303A}"/>
              </a:ext>
            </a:extLst>
          </p:cNvPr>
          <p:cNvSpPr>
            <a:spLocks noGrp="1"/>
          </p:cNvSpPr>
          <p:nvPr>
            <p:ph type="title"/>
          </p:nvPr>
        </p:nvSpPr>
        <p:spPr>
          <a:xfrm>
            <a:off x="441197" y="1200151"/>
            <a:ext cx="8263890" cy="369332"/>
          </a:xfrm>
        </p:spPr>
        <p:txBody>
          <a:bodyPr>
            <a:noAutofit/>
          </a:bodyPr>
          <a:lstStyle/>
          <a:p>
            <a:r>
              <a:rPr lang="en-US" sz="2400" b="1" dirty="0">
                <a:solidFill>
                  <a:srgbClr val="C00000"/>
                </a:solidFill>
              </a:rPr>
              <a:t>Analyzing Forms with the Form Recognizer Service</a:t>
            </a:r>
          </a:p>
        </p:txBody>
      </p:sp>
      <p:sp>
        <p:nvSpPr>
          <p:cNvPr id="3" name="Text Placeholder 2">
            <a:extLst>
              <a:ext uri="{FF2B5EF4-FFF2-40B4-BE49-F238E27FC236}">
                <a16:creationId xmlns:a16="http://schemas.microsoft.com/office/drawing/2014/main" id="{A03F7520-F689-47CB-972B-2BD2C531CD2B}"/>
              </a:ext>
            </a:extLst>
          </p:cNvPr>
          <p:cNvSpPr>
            <a:spLocks noGrp="1"/>
          </p:cNvSpPr>
          <p:nvPr>
            <p:ph type="body" sz="quarter" idx="10"/>
          </p:nvPr>
        </p:nvSpPr>
        <p:spPr>
          <a:xfrm>
            <a:off x="441196" y="1976373"/>
            <a:ext cx="8413243" cy="1309076"/>
          </a:xfrm>
        </p:spPr>
        <p:txBody>
          <a:bodyPr vert="horz" wrap="square" lIns="0" tIns="0" rIns="0" bIns="0" rtlCol="0" anchor="t">
            <a:spAutoFit/>
          </a:bodyPr>
          <a:lstStyle/>
          <a:p>
            <a:pPr>
              <a:buClr>
                <a:srgbClr val="C00000"/>
              </a:buClr>
            </a:pPr>
            <a:r>
              <a:rPr lang="en-US" sz="2000" dirty="0"/>
              <a:t>Extract information from scanned forms in image or PDF format</a:t>
            </a:r>
          </a:p>
          <a:p>
            <a:pPr lvl="1">
              <a:buClr>
                <a:srgbClr val="C00000"/>
              </a:buClr>
            </a:pPr>
            <a:r>
              <a:rPr lang="en-US" sz="1800" dirty="0"/>
              <a:t>Use the pre-trained models for common document types</a:t>
            </a:r>
          </a:p>
          <a:p>
            <a:pPr lvl="1">
              <a:buClr>
                <a:srgbClr val="C00000"/>
              </a:buClr>
            </a:pPr>
            <a:r>
              <a:rPr lang="en-US" sz="1800" dirty="0"/>
              <a:t>Train a custom model using your own forms</a:t>
            </a:r>
          </a:p>
          <a:p>
            <a:pPr>
              <a:buClr>
                <a:srgbClr val="C00000"/>
              </a:buClr>
            </a:pPr>
            <a:r>
              <a:rPr lang="en-US" sz="2000" dirty="0">
                <a:cs typeface="Segoe UI Semilight"/>
              </a:rPr>
              <a:t>Models perform </a:t>
            </a:r>
            <a:r>
              <a:rPr lang="en-US" sz="2000" b="1" i="1" dirty="0">
                <a:cs typeface="Segoe UI Semilight"/>
              </a:rPr>
              <a:t>semantic recognition</a:t>
            </a:r>
            <a:r>
              <a:rPr lang="en-US" sz="2000" dirty="0">
                <a:cs typeface="Segoe UI Semilight"/>
              </a:rPr>
              <a:t> of form fields – not just text extraction</a:t>
            </a:r>
          </a:p>
        </p:txBody>
      </p:sp>
      <p:pic>
        <p:nvPicPr>
          <p:cNvPr id="4" name="Picture 3" descr="A screenshot of a cell phone&#10;&#10;Description automatically generated">
            <a:extLst>
              <a:ext uri="{FF2B5EF4-FFF2-40B4-BE49-F238E27FC236}">
                <a16:creationId xmlns:a16="http://schemas.microsoft.com/office/drawing/2014/main" id="{EAB9A53A-8E7C-473B-8D75-84634B5E8FBF}"/>
              </a:ext>
            </a:extLst>
          </p:cNvPr>
          <p:cNvPicPr>
            <a:picLocks noChangeAspect="1"/>
          </p:cNvPicPr>
          <p:nvPr/>
        </p:nvPicPr>
        <p:blipFill>
          <a:blip r:embed="rId3"/>
          <a:stretch>
            <a:fillRect/>
          </a:stretch>
        </p:blipFill>
        <p:spPr>
          <a:xfrm>
            <a:off x="4521859" y="3429000"/>
            <a:ext cx="2427589" cy="3351362"/>
          </a:xfrm>
          <a:prstGeom prst="rect">
            <a:avLst/>
          </a:prstGeom>
          <a:solidFill>
            <a:srgbClr val="FFFFFF">
              <a:shade val="85000"/>
            </a:srgbClr>
          </a:solidFill>
          <a:ln w="101600" cap="sq">
            <a:solidFill>
              <a:srgbClr val="FDFDFD"/>
            </a:solidFill>
            <a:miter lim="800000"/>
          </a:ln>
          <a:effectLst>
            <a:outerShdw blurRad="57150" dist="37500" dir="7560000" sy="98000" kx="110000" ky="200000" algn="tl" rotWithShape="0">
              <a:srgbClr val="000000">
                <a:alpha val="20000"/>
              </a:srgbClr>
            </a:outerShdw>
          </a:effectLst>
          <a:scene3d>
            <a:camera prst="perspectiveRelaxed">
              <a:rot lat="18960000" lon="0" rev="0"/>
            </a:camera>
            <a:lightRig rig="twoPt" dir="t">
              <a:rot lat="0" lon="0" rev="7200000"/>
            </a:lightRig>
          </a:scene3d>
          <a:sp3d prstMaterial="matte">
            <a:bevelT w="22860" h="12700"/>
            <a:contourClr>
              <a:srgbClr val="FFFFFF"/>
            </a:contourClr>
          </a:sp3d>
        </p:spPr>
      </p:pic>
    </p:spTree>
    <p:extLst>
      <p:ext uri="{BB962C8B-B14F-4D97-AF65-F5344CB8AC3E}">
        <p14:creationId xmlns:p14="http://schemas.microsoft.com/office/powerpoint/2010/main" val="114208350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3F8BC5-2D15-4799-9B67-0B3C755E80E4}"/>
              </a:ext>
            </a:extLst>
          </p:cNvPr>
          <p:cNvSpPr>
            <a:spLocks noGrp="1"/>
          </p:cNvSpPr>
          <p:nvPr>
            <p:ph type="title"/>
          </p:nvPr>
        </p:nvSpPr>
        <p:spPr>
          <a:xfrm>
            <a:off x="440055" y="997764"/>
            <a:ext cx="8263890" cy="369332"/>
          </a:xfrm>
        </p:spPr>
        <p:txBody>
          <a:bodyPr>
            <a:noAutofit/>
          </a:bodyPr>
          <a:lstStyle/>
          <a:p>
            <a:r>
              <a:rPr lang="en-US" sz="2800" b="1" dirty="0">
                <a:solidFill>
                  <a:srgbClr val="C00000"/>
                </a:solidFill>
              </a:rPr>
              <a:t>What is Computer Vision?</a:t>
            </a:r>
          </a:p>
        </p:txBody>
      </p:sp>
      <p:pic>
        <p:nvPicPr>
          <p:cNvPr id="3" name="Graphic 2" descr="Image">
            <a:extLst>
              <a:ext uri="{FF2B5EF4-FFF2-40B4-BE49-F238E27FC236}">
                <a16:creationId xmlns:a16="http://schemas.microsoft.com/office/drawing/2014/main" id="{3477F7F4-15CF-5188-B9D0-81223057515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24358" y="1557423"/>
            <a:ext cx="1432410" cy="1432410"/>
          </a:xfrm>
          <a:prstGeom prst="rect">
            <a:avLst/>
          </a:prstGeom>
        </p:spPr>
      </p:pic>
      <p:pic>
        <p:nvPicPr>
          <p:cNvPr id="4" name="Graphic 3" descr="Security camera">
            <a:extLst>
              <a:ext uri="{FF2B5EF4-FFF2-40B4-BE49-F238E27FC236}">
                <a16:creationId xmlns:a16="http://schemas.microsoft.com/office/drawing/2014/main" id="{B5FAEF49-B41E-29FF-0509-DBB49275ED1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flipH="1">
            <a:off x="-116718" y="3158907"/>
            <a:ext cx="1673486" cy="1673486"/>
          </a:xfrm>
          <a:prstGeom prst="rect">
            <a:avLst/>
          </a:prstGeom>
        </p:spPr>
      </p:pic>
      <p:pic>
        <p:nvPicPr>
          <p:cNvPr id="5" name="Graphic 4" descr="Film strip">
            <a:extLst>
              <a:ext uri="{FF2B5EF4-FFF2-40B4-BE49-F238E27FC236}">
                <a16:creationId xmlns:a16="http://schemas.microsoft.com/office/drawing/2014/main" id="{D78E527D-3020-4981-C64C-026BE63DC3F2}"/>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30690" y="5015622"/>
            <a:ext cx="1280776" cy="1280776"/>
          </a:xfrm>
          <a:prstGeom prst="rect">
            <a:avLst/>
          </a:prstGeom>
        </p:spPr>
      </p:pic>
      <p:pic>
        <p:nvPicPr>
          <p:cNvPr id="6" name="Picture 5" descr="A view of a city street">
            <a:extLst>
              <a:ext uri="{FF2B5EF4-FFF2-40B4-BE49-F238E27FC236}">
                <a16:creationId xmlns:a16="http://schemas.microsoft.com/office/drawing/2014/main" id="{800B9040-8F1D-A977-78AE-4D5B4AFC6C2D}"/>
              </a:ext>
            </a:extLst>
          </p:cNvPr>
          <p:cNvPicPr>
            <a:picLocks noChangeAspect="1"/>
          </p:cNvPicPr>
          <p:nvPr/>
        </p:nvPicPr>
        <p:blipFill>
          <a:blip r:embed="rId9"/>
          <a:stretch>
            <a:fillRect/>
          </a:stretch>
        </p:blipFill>
        <p:spPr>
          <a:xfrm>
            <a:off x="2106362" y="1932790"/>
            <a:ext cx="6556046" cy="4367335"/>
          </a:xfrm>
          <a:prstGeom prst="rect">
            <a:avLst/>
          </a:prstGeom>
        </p:spPr>
      </p:pic>
      <p:graphicFrame>
        <p:nvGraphicFramePr>
          <p:cNvPr id="7" name="Table 29">
            <a:extLst>
              <a:ext uri="{FF2B5EF4-FFF2-40B4-BE49-F238E27FC236}">
                <a16:creationId xmlns:a16="http://schemas.microsoft.com/office/drawing/2014/main" id="{7B313450-1074-D4DA-C78D-3E52F2EE52AD}"/>
              </a:ext>
            </a:extLst>
          </p:cNvPr>
          <p:cNvGraphicFramePr>
            <a:graphicFrameLocks noGrp="1"/>
          </p:cNvGraphicFramePr>
          <p:nvPr>
            <p:extLst>
              <p:ext uri="{D42A27DB-BD31-4B8C-83A1-F6EECF244321}">
                <p14:modId xmlns:p14="http://schemas.microsoft.com/office/powerpoint/2010/main" val="563058977"/>
              </p:ext>
            </p:extLst>
          </p:nvPr>
        </p:nvGraphicFramePr>
        <p:xfrm>
          <a:off x="2106360" y="1932790"/>
          <a:ext cx="6556030" cy="4363611"/>
        </p:xfrm>
        <a:graphic>
          <a:graphicData uri="http://schemas.openxmlformats.org/drawingml/2006/table">
            <a:tbl>
              <a:tblPr firstRow="1" bandRow="1">
                <a:tableStyleId>{5940675A-B579-460E-94D1-54222C63F5DA}</a:tableStyleId>
              </a:tblPr>
              <a:tblGrid>
                <a:gridCol w="177190">
                  <a:extLst>
                    <a:ext uri="{9D8B030D-6E8A-4147-A177-3AD203B41FA5}">
                      <a16:colId xmlns:a16="http://schemas.microsoft.com/office/drawing/2014/main" val="351450678"/>
                    </a:ext>
                  </a:extLst>
                </a:gridCol>
                <a:gridCol w="177190">
                  <a:extLst>
                    <a:ext uri="{9D8B030D-6E8A-4147-A177-3AD203B41FA5}">
                      <a16:colId xmlns:a16="http://schemas.microsoft.com/office/drawing/2014/main" val="1087474214"/>
                    </a:ext>
                  </a:extLst>
                </a:gridCol>
                <a:gridCol w="177190">
                  <a:extLst>
                    <a:ext uri="{9D8B030D-6E8A-4147-A177-3AD203B41FA5}">
                      <a16:colId xmlns:a16="http://schemas.microsoft.com/office/drawing/2014/main" val="3921367664"/>
                    </a:ext>
                  </a:extLst>
                </a:gridCol>
                <a:gridCol w="177190">
                  <a:extLst>
                    <a:ext uri="{9D8B030D-6E8A-4147-A177-3AD203B41FA5}">
                      <a16:colId xmlns:a16="http://schemas.microsoft.com/office/drawing/2014/main" val="79382501"/>
                    </a:ext>
                  </a:extLst>
                </a:gridCol>
                <a:gridCol w="177190">
                  <a:extLst>
                    <a:ext uri="{9D8B030D-6E8A-4147-A177-3AD203B41FA5}">
                      <a16:colId xmlns:a16="http://schemas.microsoft.com/office/drawing/2014/main" val="570447729"/>
                    </a:ext>
                  </a:extLst>
                </a:gridCol>
                <a:gridCol w="177190">
                  <a:extLst>
                    <a:ext uri="{9D8B030D-6E8A-4147-A177-3AD203B41FA5}">
                      <a16:colId xmlns:a16="http://schemas.microsoft.com/office/drawing/2014/main" val="2877971792"/>
                    </a:ext>
                  </a:extLst>
                </a:gridCol>
                <a:gridCol w="177190">
                  <a:extLst>
                    <a:ext uri="{9D8B030D-6E8A-4147-A177-3AD203B41FA5}">
                      <a16:colId xmlns:a16="http://schemas.microsoft.com/office/drawing/2014/main" val="2746703514"/>
                    </a:ext>
                  </a:extLst>
                </a:gridCol>
                <a:gridCol w="177190">
                  <a:extLst>
                    <a:ext uri="{9D8B030D-6E8A-4147-A177-3AD203B41FA5}">
                      <a16:colId xmlns:a16="http://schemas.microsoft.com/office/drawing/2014/main" val="921236826"/>
                    </a:ext>
                  </a:extLst>
                </a:gridCol>
                <a:gridCol w="177190">
                  <a:extLst>
                    <a:ext uri="{9D8B030D-6E8A-4147-A177-3AD203B41FA5}">
                      <a16:colId xmlns:a16="http://schemas.microsoft.com/office/drawing/2014/main" val="1472437893"/>
                    </a:ext>
                  </a:extLst>
                </a:gridCol>
                <a:gridCol w="177190">
                  <a:extLst>
                    <a:ext uri="{9D8B030D-6E8A-4147-A177-3AD203B41FA5}">
                      <a16:colId xmlns:a16="http://schemas.microsoft.com/office/drawing/2014/main" val="3755036474"/>
                    </a:ext>
                  </a:extLst>
                </a:gridCol>
                <a:gridCol w="177190">
                  <a:extLst>
                    <a:ext uri="{9D8B030D-6E8A-4147-A177-3AD203B41FA5}">
                      <a16:colId xmlns:a16="http://schemas.microsoft.com/office/drawing/2014/main" val="2075054970"/>
                    </a:ext>
                  </a:extLst>
                </a:gridCol>
                <a:gridCol w="177190">
                  <a:extLst>
                    <a:ext uri="{9D8B030D-6E8A-4147-A177-3AD203B41FA5}">
                      <a16:colId xmlns:a16="http://schemas.microsoft.com/office/drawing/2014/main" val="2367965910"/>
                    </a:ext>
                  </a:extLst>
                </a:gridCol>
                <a:gridCol w="177190">
                  <a:extLst>
                    <a:ext uri="{9D8B030D-6E8A-4147-A177-3AD203B41FA5}">
                      <a16:colId xmlns:a16="http://schemas.microsoft.com/office/drawing/2014/main" val="443680260"/>
                    </a:ext>
                  </a:extLst>
                </a:gridCol>
                <a:gridCol w="177190">
                  <a:extLst>
                    <a:ext uri="{9D8B030D-6E8A-4147-A177-3AD203B41FA5}">
                      <a16:colId xmlns:a16="http://schemas.microsoft.com/office/drawing/2014/main" val="738486786"/>
                    </a:ext>
                  </a:extLst>
                </a:gridCol>
                <a:gridCol w="177190">
                  <a:extLst>
                    <a:ext uri="{9D8B030D-6E8A-4147-A177-3AD203B41FA5}">
                      <a16:colId xmlns:a16="http://schemas.microsoft.com/office/drawing/2014/main" val="1966792486"/>
                    </a:ext>
                  </a:extLst>
                </a:gridCol>
                <a:gridCol w="177190">
                  <a:extLst>
                    <a:ext uri="{9D8B030D-6E8A-4147-A177-3AD203B41FA5}">
                      <a16:colId xmlns:a16="http://schemas.microsoft.com/office/drawing/2014/main" val="3677802498"/>
                    </a:ext>
                  </a:extLst>
                </a:gridCol>
                <a:gridCol w="177190">
                  <a:extLst>
                    <a:ext uri="{9D8B030D-6E8A-4147-A177-3AD203B41FA5}">
                      <a16:colId xmlns:a16="http://schemas.microsoft.com/office/drawing/2014/main" val="3379759247"/>
                    </a:ext>
                  </a:extLst>
                </a:gridCol>
                <a:gridCol w="177190">
                  <a:extLst>
                    <a:ext uri="{9D8B030D-6E8A-4147-A177-3AD203B41FA5}">
                      <a16:colId xmlns:a16="http://schemas.microsoft.com/office/drawing/2014/main" val="3206538115"/>
                    </a:ext>
                  </a:extLst>
                </a:gridCol>
                <a:gridCol w="177190">
                  <a:extLst>
                    <a:ext uri="{9D8B030D-6E8A-4147-A177-3AD203B41FA5}">
                      <a16:colId xmlns:a16="http://schemas.microsoft.com/office/drawing/2014/main" val="3434378233"/>
                    </a:ext>
                  </a:extLst>
                </a:gridCol>
                <a:gridCol w="177190">
                  <a:extLst>
                    <a:ext uri="{9D8B030D-6E8A-4147-A177-3AD203B41FA5}">
                      <a16:colId xmlns:a16="http://schemas.microsoft.com/office/drawing/2014/main" val="2115265399"/>
                    </a:ext>
                  </a:extLst>
                </a:gridCol>
                <a:gridCol w="177190">
                  <a:extLst>
                    <a:ext uri="{9D8B030D-6E8A-4147-A177-3AD203B41FA5}">
                      <a16:colId xmlns:a16="http://schemas.microsoft.com/office/drawing/2014/main" val="3369397770"/>
                    </a:ext>
                  </a:extLst>
                </a:gridCol>
                <a:gridCol w="177190">
                  <a:extLst>
                    <a:ext uri="{9D8B030D-6E8A-4147-A177-3AD203B41FA5}">
                      <a16:colId xmlns:a16="http://schemas.microsoft.com/office/drawing/2014/main" val="4238625092"/>
                    </a:ext>
                  </a:extLst>
                </a:gridCol>
                <a:gridCol w="177190">
                  <a:extLst>
                    <a:ext uri="{9D8B030D-6E8A-4147-A177-3AD203B41FA5}">
                      <a16:colId xmlns:a16="http://schemas.microsoft.com/office/drawing/2014/main" val="1890442292"/>
                    </a:ext>
                  </a:extLst>
                </a:gridCol>
                <a:gridCol w="177190">
                  <a:extLst>
                    <a:ext uri="{9D8B030D-6E8A-4147-A177-3AD203B41FA5}">
                      <a16:colId xmlns:a16="http://schemas.microsoft.com/office/drawing/2014/main" val="1072177025"/>
                    </a:ext>
                  </a:extLst>
                </a:gridCol>
                <a:gridCol w="177190">
                  <a:extLst>
                    <a:ext uri="{9D8B030D-6E8A-4147-A177-3AD203B41FA5}">
                      <a16:colId xmlns:a16="http://schemas.microsoft.com/office/drawing/2014/main" val="760494459"/>
                    </a:ext>
                  </a:extLst>
                </a:gridCol>
                <a:gridCol w="177190">
                  <a:extLst>
                    <a:ext uri="{9D8B030D-6E8A-4147-A177-3AD203B41FA5}">
                      <a16:colId xmlns:a16="http://schemas.microsoft.com/office/drawing/2014/main" val="1212367160"/>
                    </a:ext>
                  </a:extLst>
                </a:gridCol>
                <a:gridCol w="177190">
                  <a:extLst>
                    <a:ext uri="{9D8B030D-6E8A-4147-A177-3AD203B41FA5}">
                      <a16:colId xmlns:a16="http://schemas.microsoft.com/office/drawing/2014/main" val="678775015"/>
                    </a:ext>
                  </a:extLst>
                </a:gridCol>
                <a:gridCol w="177190">
                  <a:extLst>
                    <a:ext uri="{9D8B030D-6E8A-4147-A177-3AD203B41FA5}">
                      <a16:colId xmlns:a16="http://schemas.microsoft.com/office/drawing/2014/main" val="3929854548"/>
                    </a:ext>
                  </a:extLst>
                </a:gridCol>
                <a:gridCol w="177190">
                  <a:extLst>
                    <a:ext uri="{9D8B030D-6E8A-4147-A177-3AD203B41FA5}">
                      <a16:colId xmlns:a16="http://schemas.microsoft.com/office/drawing/2014/main" val="658961405"/>
                    </a:ext>
                  </a:extLst>
                </a:gridCol>
                <a:gridCol w="177190">
                  <a:extLst>
                    <a:ext uri="{9D8B030D-6E8A-4147-A177-3AD203B41FA5}">
                      <a16:colId xmlns:a16="http://schemas.microsoft.com/office/drawing/2014/main" val="1342961072"/>
                    </a:ext>
                  </a:extLst>
                </a:gridCol>
                <a:gridCol w="177190">
                  <a:extLst>
                    <a:ext uri="{9D8B030D-6E8A-4147-A177-3AD203B41FA5}">
                      <a16:colId xmlns:a16="http://schemas.microsoft.com/office/drawing/2014/main" val="1747554599"/>
                    </a:ext>
                  </a:extLst>
                </a:gridCol>
                <a:gridCol w="177190">
                  <a:extLst>
                    <a:ext uri="{9D8B030D-6E8A-4147-A177-3AD203B41FA5}">
                      <a16:colId xmlns:a16="http://schemas.microsoft.com/office/drawing/2014/main" val="947713593"/>
                    </a:ext>
                  </a:extLst>
                </a:gridCol>
                <a:gridCol w="177190">
                  <a:extLst>
                    <a:ext uri="{9D8B030D-6E8A-4147-A177-3AD203B41FA5}">
                      <a16:colId xmlns:a16="http://schemas.microsoft.com/office/drawing/2014/main" val="3095826860"/>
                    </a:ext>
                  </a:extLst>
                </a:gridCol>
                <a:gridCol w="177190">
                  <a:extLst>
                    <a:ext uri="{9D8B030D-6E8A-4147-A177-3AD203B41FA5}">
                      <a16:colId xmlns:a16="http://schemas.microsoft.com/office/drawing/2014/main" val="976666690"/>
                    </a:ext>
                  </a:extLst>
                </a:gridCol>
                <a:gridCol w="177190">
                  <a:extLst>
                    <a:ext uri="{9D8B030D-6E8A-4147-A177-3AD203B41FA5}">
                      <a16:colId xmlns:a16="http://schemas.microsoft.com/office/drawing/2014/main" val="100303798"/>
                    </a:ext>
                  </a:extLst>
                </a:gridCol>
                <a:gridCol w="177190">
                  <a:extLst>
                    <a:ext uri="{9D8B030D-6E8A-4147-A177-3AD203B41FA5}">
                      <a16:colId xmlns:a16="http://schemas.microsoft.com/office/drawing/2014/main" val="690207494"/>
                    </a:ext>
                  </a:extLst>
                </a:gridCol>
                <a:gridCol w="177190">
                  <a:extLst>
                    <a:ext uri="{9D8B030D-6E8A-4147-A177-3AD203B41FA5}">
                      <a16:colId xmlns:a16="http://schemas.microsoft.com/office/drawing/2014/main" val="2024394870"/>
                    </a:ext>
                  </a:extLst>
                </a:gridCol>
              </a:tblGrid>
              <a:tr h="207791">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extLst>
                  <a:ext uri="{0D108BD9-81ED-4DB2-BD59-A6C34878D82A}">
                    <a16:rowId xmlns:a16="http://schemas.microsoft.com/office/drawing/2014/main" val="3880305592"/>
                  </a:ext>
                </a:extLst>
              </a:tr>
              <a:tr h="207791">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extLst>
                  <a:ext uri="{0D108BD9-81ED-4DB2-BD59-A6C34878D82A}">
                    <a16:rowId xmlns:a16="http://schemas.microsoft.com/office/drawing/2014/main" val="638735840"/>
                  </a:ext>
                </a:extLst>
              </a:tr>
              <a:tr h="207791">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extLst>
                  <a:ext uri="{0D108BD9-81ED-4DB2-BD59-A6C34878D82A}">
                    <a16:rowId xmlns:a16="http://schemas.microsoft.com/office/drawing/2014/main" val="122591016"/>
                  </a:ext>
                </a:extLst>
              </a:tr>
              <a:tr h="207791">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extLst>
                  <a:ext uri="{0D108BD9-81ED-4DB2-BD59-A6C34878D82A}">
                    <a16:rowId xmlns:a16="http://schemas.microsoft.com/office/drawing/2014/main" val="3465864304"/>
                  </a:ext>
                </a:extLst>
              </a:tr>
              <a:tr h="207791">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extLst>
                  <a:ext uri="{0D108BD9-81ED-4DB2-BD59-A6C34878D82A}">
                    <a16:rowId xmlns:a16="http://schemas.microsoft.com/office/drawing/2014/main" val="989837622"/>
                  </a:ext>
                </a:extLst>
              </a:tr>
              <a:tr h="207791">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extLst>
                  <a:ext uri="{0D108BD9-81ED-4DB2-BD59-A6C34878D82A}">
                    <a16:rowId xmlns:a16="http://schemas.microsoft.com/office/drawing/2014/main" val="3057050728"/>
                  </a:ext>
                </a:extLst>
              </a:tr>
              <a:tr h="207791">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extLst>
                  <a:ext uri="{0D108BD9-81ED-4DB2-BD59-A6C34878D82A}">
                    <a16:rowId xmlns:a16="http://schemas.microsoft.com/office/drawing/2014/main" val="3049704454"/>
                  </a:ext>
                </a:extLst>
              </a:tr>
              <a:tr h="207791">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extLst>
                  <a:ext uri="{0D108BD9-81ED-4DB2-BD59-A6C34878D82A}">
                    <a16:rowId xmlns:a16="http://schemas.microsoft.com/office/drawing/2014/main" val="1249252168"/>
                  </a:ext>
                </a:extLst>
              </a:tr>
              <a:tr h="207791">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extLst>
                  <a:ext uri="{0D108BD9-81ED-4DB2-BD59-A6C34878D82A}">
                    <a16:rowId xmlns:a16="http://schemas.microsoft.com/office/drawing/2014/main" val="2851705944"/>
                  </a:ext>
                </a:extLst>
              </a:tr>
              <a:tr h="207791">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extLst>
                  <a:ext uri="{0D108BD9-81ED-4DB2-BD59-A6C34878D82A}">
                    <a16:rowId xmlns:a16="http://schemas.microsoft.com/office/drawing/2014/main" val="2709867202"/>
                  </a:ext>
                </a:extLst>
              </a:tr>
              <a:tr h="207791">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extLst>
                  <a:ext uri="{0D108BD9-81ED-4DB2-BD59-A6C34878D82A}">
                    <a16:rowId xmlns:a16="http://schemas.microsoft.com/office/drawing/2014/main" val="1439267885"/>
                  </a:ext>
                </a:extLst>
              </a:tr>
              <a:tr h="207791">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extLst>
                  <a:ext uri="{0D108BD9-81ED-4DB2-BD59-A6C34878D82A}">
                    <a16:rowId xmlns:a16="http://schemas.microsoft.com/office/drawing/2014/main" val="111526725"/>
                  </a:ext>
                </a:extLst>
              </a:tr>
              <a:tr h="207791">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extLst>
                  <a:ext uri="{0D108BD9-81ED-4DB2-BD59-A6C34878D82A}">
                    <a16:rowId xmlns:a16="http://schemas.microsoft.com/office/drawing/2014/main" val="3366157341"/>
                  </a:ext>
                </a:extLst>
              </a:tr>
              <a:tr h="207791">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extLst>
                  <a:ext uri="{0D108BD9-81ED-4DB2-BD59-A6C34878D82A}">
                    <a16:rowId xmlns:a16="http://schemas.microsoft.com/office/drawing/2014/main" val="2570534341"/>
                  </a:ext>
                </a:extLst>
              </a:tr>
              <a:tr h="207791">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extLst>
                  <a:ext uri="{0D108BD9-81ED-4DB2-BD59-A6C34878D82A}">
                    <a16:rowId xmlns:a16="http://schemas.microsoft.com/office/drawing/2014/main" val="81717131"/>
                  </a:ext>
                </a:extLst>
              </a:tr>
              <a:tr h="207791">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extLst>
                  <a:ext uri="{0D108BD9-81ED-4DB2-BD59-A6C34878D82A}">
                    <a16:rowId xmlns:a16="http://schemas.microsoft.com/office/drawing/2014/main" val="2199663828"/>
                  </a:ext>
                </a:extLst>
              </a:tr>
              <a:tr h="207791">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extLst>
                  <a:ext uri="{0D108BD9-81ED-4DB2-BD59-A6C34878D82A}">
                    <a16:rowId xmlns:a16="http://schemas.microsoft.com/office/drawing/2014/main" val="3272798607"/>
                  </a:ext>
                </a:extLst>
              </a:tr>
              <a:tr h="207791">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extLst>
                  <a:ext uri="{0D108BD9-81ED-4DB2-BD59-A6C34878D82A}">
                    <a16:rowId xmlns:a16="http://schemas.microsoft.com/office/drawing/2014/main" val="801166797"/>
                  </a:ext>
                </a:extLst>
              </a:tr>
              <a:tr h="207791">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extLst>
                  <a:ext uri="{0D108BD9-81ED-4DB2-BD59-A6C34878D82A}">
                    <a16:rowId xmlns:a16="http://schemas.microsoft.com/office/drawing/2014/main" val="4129398309"/>
                  </a:ext>
                </a:extLst>
              </a:tr>
              <a:tr h="207791">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extLst>
                  <a:ext uri="{0D108BD9-81ED-4DB2-BD59-A6C34878D82A}">
                    <a16:rowId xmlns:a16="http://schemas.microsoft.com/office/drawing/2014/main" val="3204143009"/>
                  </a:ext>
                </a:extLst>
              </a:tr>
              <a:tr h="207791">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tc>
                  <a:txBody>
                    <a:bodyPr/>
                    <a:lstStyle/>
                    <a:p>
                      <a:pPr algn="ctr"/>
                      <a:r>
                        <a:rPr lang="en-US" sz="600" dirty="0"/>
                        <a:t>255</a:t>
                      </a:r>
                    </a:p>
                  </a:txBody>
                  <a:tcPr marL="0" marR="0" marT="0" marB="0" anchor="ctr"/>
                </a:tc>
                <a:tc>
                  <a:txBody>
                    <a:bodyPr/>
                    <a:lstStyle/>
                    <a:p>
                      <a:pPr algn="ctr"/>
                      <a:r>
                        <a:rPr lang="en-US" sz="600" dirty="0"/>
                        <a:t>0</a:t>
                      </a:r>
                    </a:p>
                  </a:txBody>
                  <a:tcPr marL="0" marR="0" marT="0" marB="0" anchor="ctr"/>
                </a:tc>
                <a:extLst>
                  <a:ext uri="{0D108BD9-81ED-4DB2-BD59-A6C34878D82A}">
                    <a16:rowId xmlns:a16="http://schemas.microsoft.com/office/drawing/2014/main" val="1589320177"/>
                  </a:ext>
                </a:extLst>
              </a:tr>
            </a:tbl>
          </a:graphicData>
        </a:graphic>
      </p:graphicFrame>
      <p:sp>
        <p:nvSpPr>
          <p:cNvPr id="8" name="Right Brace 7">
            <a:extLst>
              <a:ext uri="{FF2B5EF4-FFF2-40B4-BE49-F238E27FC236}">
                <a16:creationId xmlns:a16="http://schemas.microsoft.com/office/drawing/2014/main" id="{51F788EC-D3AD-9729-68F8-B6C36C51DB43}"/>
              </a:ext>
            </a:extLst>
          </p:cNvPr>
          <p:cNvSpPr/>
          <p:nvPr/>
        </p:nvSpPr>
        <p:spPr>
          <a:xfrm>
            <a:off x="1511330" y="2381027"/>
            <a:ext cx="531906" cy="3639670"/>
          </a:xfrm>
          <a:prstGeom prst="rightBrace">
            <a:avLst/>
          </a:prstGeom>
          <a:ln w="38100">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aphicFrame>
        <p:nvGraphicFramePr>
          <p:cNvPr id="13" name="Table 29">
            <a:extLst>
              <a:ext uri="{FF2B5EF4-FFF2-40B4-BE49-F238E27FC236}">
                <a16:creationId xmlns:a16="http://schemas.microsoft.com/office/drawing/2014/main" id="{81909E1B-1040-F30A-4D72-B9AB95C50E3B}"/>
              </a:ext>
            </a:extLst>
          </p:cNvPr>
          <p:cNvGraphicFramePr>
            <a:graphicFrameLocks noGrp="1"/>
          </p:cNvGraphicFramePr>
          <p:nvPr>
            <p:extLst>
              <p:ext uri="{D42A27DB-BD31-4B8C-83A1-F6EECF244321}">
                <p14:modId xmlns:p14="http://schemas.microsoft.com/office/powerpoint/2010/main" val="2882488604"/>
              </p:ext>
            </p:extLst>
          </p:nvPr>
        </p:nvGraphicFramePr>
        <p:xfrm>
          <a:off x="2106360" y="1932790"/>
          <a:ext cx="6556030" cy="4363611"/>
        </p:xfrm>
        <a:graphic>
          <a:graphicData uri="http://schemas.openxmlformats.org/drawingml/2006/table">
            <a:tbl>
              <a:tblPr firstRow="1" bandRow="1">
                <a:tableStyleId>{5940675A-B579-460E-94D1-54222C63F5DA}</a:tableStyleId>
              </a:tblPr>
              <a:tblGrid>
                <a:gridCol w="177190">
                  <a:extLst>
                    <a:ext uri="{9D8B030D-6E8A-4147-A177-3AD203B41FA5}">
                      <a16:colId xmlns:a16="http://schemas.microsoft.com/office/drawing/2014/main" val="351450678"/>
                    </a:ext>
                  </a:extLst>
                </a:gridCol>
                <a:gridCol w="177190">
                  <a:extLst>
                    <a:ext uri="{9D8B030D-6E8A-4147-A177-3AD203B41FA5}">
                      <a16:colId xmlns:a16="http://schemas.microsoft.com/office/drawing/2014/main" val="1087474214"/>
                    </a:ext>
                  </a:extLst>
                </a:gridCol>
                <a:gridCol w="177190">
                  <a:extLst>
                    <a:ext uri="{9D8B030D-6E8A-4147-A177-3AD203B41FA5}">
                      <a16:colId xmlns:a16="http://schemas.microsoft.com/office/drawing/2014/main" val="3921367664"/>
                    </a:ext>
                  </a:extLst>
                </a:gridCol>
                <a:gridCol w="177190">
                  <a:extLst>
                    <a:ext uri="{9D8B030D-6E8A-4147-A177-3AD203B41FA5}">
                      <a16:colId xmlns:a16="http://schemas.microsoft.com/office/drawing/2014/main" val="79382501"/>
                    </a:ext>
                  </a:extLst>
                </a:gridCol>
                <a:gridCol w="177190">
                  <a:extLst>
                    <a:ext uri="{9D8B030D-6E8A-4147-A177-3AD203B41FA5}">
                      <a16:colId xmlns:a16="http://schemas.microsoft.com/office/drawing/2014/main" val="570447729"/>
                    </a:ext>
                  </a:extLst>
                </a:gridCol>
                <a:gridCol w="177190">
                  <a:extLst>
                    <a:ext uri="{9D8B030D-6E8A-4147-A177-3AD203B41FA5}">
                      <a16:colId xmlns:a16="http://schemas.microsoft.com/office/drawing/2014/main" val="2877971792"/>
                    </a:ext>
                  </a:extLst>
                </a:gridCol>
                <a:gridCol w="177190">
                  <a:extLst>
                    <a:ext uri="{9D8B030D-6E8A-4147-A177-3AD203B41FA5}">
                      <a16:colId xmlns:a16="http://schemas.microsoft.com/office/drawing/2014/main" val="2746703514"/>
                    </a:ext>
                  </a:extLst>
                </a:gridCol>
                <a:gridCol w="177190">
                  <a:extLst>
                    <a:ext uri="{9D8B030D-6E8A-4147-A177-3AD203B41FA5}">
                      <a16:colId xmlns:a16="http://schemas.microsoft.com/office/drawing/2014/main" val="921236826"/>
                    </a:ext>
                  </a:extLst>
                </a:gridCol>
                <a:gridCol w="177190">
                  <a:extLst>
                    <a:ext uri="{9D8B030D-6E8A-4147-A177-3AD203B41FA5}">
                      <a16:colId xmlns:a16="http://schemas.microsoft.com/office/drawing/2014/main" val="1472437893"/>
                    </a:ext>
                  </a:extLst>
                </a:gridCol>
                <a:gridCol w="177190">
                  <a:extLst>
                    <a:ext uri="{9D8B030D-6E8A-4147-A177-3AD203B41FA5}">
                      <a16:colId xmlns:a16="http://schemas.microsoft.com/office/drawing/2014/main" val="3755036474"/>
                    </a:ext>
                  </a:extLst>
                </a:gridCol>
                <a:gridCol w="177190">
                  <a:extLst>
                    <a:ext uri="{9D8B030D-6E8A-4147-A177-3AD203B41FA5}">
                      <a16:colId xmlns:a16="http://schemas.microsoft.com/office/drawing/2014/main" val="2075054970"/>
                    </a:ext>
                  </a:extLst>
                </a:gridCol>
                <a:gridCol w="177190">
                  <a:extLst>
                    <a:ext uri="{9D8B030D-6E8A-4147-A177-3AD203B41FA5}">
                      <a16:colId xmlns:a16="http://schemas.microsoft.com/office/drawing/2014/main" val="2367965910"/>
                    </a:ext>
                  </a:extLst>
                </a:gridCol>
                <a:gridCol w="177190">
                  <a:extLst>
                    <a:ext uri="{9D8B030D-6E8A-4147-A177-3AD203B41FA5}">
                      <a16:colId xmlns:a16="http://schemas.microsoft.com/office/drawing/2014/main" val="443680260"/>
                    </a:ext>
                  </a:extLst>
                </a:gridCol>
                <a:gridCol w="177190">
                  <a:extLst>
                    <a:ext uri="{9D8B030D-6E8A-4147-A177-3AD203B41FA5}">
                      <a16:colId xmlns:a16="http://schemas.microsoft.com/office/drawing/2014/main" val="738486786"/>
                    </a:ext>
                  </a:extLst>
                </a:gridCol>
                <a:gridCol w="177190">
                  <a:extLst>
                    <a:ext uri="{9D8B030D-6E8A-4147-A177-3AD203B41FA5}">
                      <a16:colId xmlns:a16="http://schemas.microsoft.com/office/drawing/2014/main" val="1966792486"/>
                    </a:ext>
                  </a:extLst>
                </a:gridCol>
                <a:gridCol w="177190">
                  <a:extLst>
                    <a:ext uri="{9D8B030D-6E8A-4147-A177-3AD203B41FA5}">
                      <a16:colId xmlns:a16="http://schemas.microsoft.com/office/drawing/2014/main" val="3677802498"/>
                    </a:ext>
                  </a:extLst>
                </a:gridCol>
                <a:gridCol w="177190">
                  <a:extLst>
                    <a:ext uri="{9D8B030D-6E8A-4147-A177-3AD203B41FA5}">
                      <a16:colId xmlns:a16="http://schemas.microsoft.com/office/drawing/2014/main" val="3379759247"/>
                    </a:ext>
                  </a:extLst>
                </a:gridCol>
                <a:gridCol w="177190">
                  <a:extLst>
                    <a:ext uri="{9D8B030D-6E8A-4147-A177-3AD203B41FA5}">
                      <a16:colId xmlns:a16="http://schemas.microsoft.com/office/drawing/2014/main" val="3206538115"/>
                    </a:ext>
                  </a:extLst>
                </a:gridCol>
                <a:gridCol w="177190">
                  <a:extLst>
                    <a:ext uri="{9D8B030D-6E8A-4147-A177-3AD203B41FA5}">
                      <a16:colId xmlns:a16="http://schemas.microsoft.com/office/drawing/2014/main" val="3434378233"/>
                    </a:ext>
                  </a:extLst>
                </a:gridCol>
                <a:gridCol w="177190">
                  <a:extLst>
                    <a:ext uri="{9D8B030D-6E8A-4147-A177-3AD203B41FA5}">
                      <a16:colId xmlns:a16="http://schemas.microsoft.com/office/drawing/2014/main" val="2115265399"/>
                    </a:ext>
                  </a:extLst>
                </a:gridCol>
                <a:gridCol w="177190">
                  <a:extLst>
                    <a:ext uri="{9D8B030D-6E8A-4147-A177-3AD203B41FA5}">
                      <a16:colId xmlns:a16="http://schemas.microsoft.com/office/drawing/2014/main" val="3369397770"/>
                    </a:ext>
                  </a:extLst>
                </a:gridCol>
                <a:gridCol w="177190">
                  <a:extLst>
                    <a:ext uri="{9D8B030D-6E8A-4147-A177-3AD203B41FA5}">
                      <a16:colId xmlns:a16="http://schemas.microsoft.com/office/drawing/2014/main" val="4238625092"/>
                    </a:ext>
                  </a:extLst>
                </a:gridCol>
                <a:gridCol w="177190">
                  <a:extLst>
                    <a:ext uri="{9D8B030D-6E8A-4147-A177-3AD203B41FA5}">
                      <a16:colId xmlns:a16="http://schemas.microsoft.com/office/drawing/2014/main" val="1890442292"/>
                    </a:ext>
                  </a:extLst>
                </a:gridCol>
                <a:gridCol w="177190">
                  <a:extLst>
                    <a:ext uri="{9D8B030D-6E8A-4147-A177-3AD203B41FA5}">
                      <a16:colId xmlns:a16="http://schemas.microsoft.com/office/drawing/2014/main" val="1072177025"/>
                    </a:ext>
                  </a:extLst>
                </a:gridCol>
                <a:gridCol w="177190">
                  <a:extLst>
                    <a:ext uri="{9D8B030D-6E8A-4147-A177-3AD203B41FA5}">
                      <a16:colId xmlns:a16="http://schemas.microsoft.com/office/drawing/2014/main" val="760494459"/>
                    </a:ext>
                  </a:extLst>
                </a:gridCol>
                <a:gridCol w="177190">
                  <a:extLst>
                    <a:ext uri="{9D8B030D-6E8A-4147-A177-3AD203B41FA5}">
                      <a16:colId xmlns:a16="http://schemas.microsoft.com/office/drawing/2014/main" val="1212367160"/>
                    </a:ext>
                  </a:extLst>
                </a:gridCol>
                <a:gridCol w="177190">
                  <a:extLst>
                    <a:ext uri="{9D8B030D-6E8A-4147-A177-3AD203B41FA5}">
                      <a16:colId xmlns:a16="http://schemas.microsoft.com/office/drawing/2014/main" val="678775015"/>
                    </a:ext>
                  </a:extLst>
                </a:gridCol>
                <a:gridCol w="177190">
                  <a:extLst>
                    <a:ext uri="{9D8B030D-6E8A-4147-A177-3AD203B41FA5}">
                      <a16:colId xmlns:a16="http://schemas.microsoft.com/office/drawing/2014/main" val="3929854548"/>
                    </a:ext>
                  </a:extLst>
                </a:gridCol>
                <a:gridCol w="177190">
                  <a:extLst>
                    <a:ext uri="{9D8B030D-6E8A-4147-A177-3AD203B41FA5}">
                      <a16:colId xmlns:a16="http://schemas.microsoft.com/office/drawing/2014/main" val="658961405"/>
                    </a:ext>
                  </a:extLst>
                </a:gridCol>
                <a:gridCol w="177190">
                  <a:extLst>
                    <a:ext uri="{9D8B030D-6E8A-4147-A177-3AD203B41FA5}">
                      <a16:colId xmlns:a16="http://schemas.microsoft.com/office/drawing/2014/main" val="1342961072"/>
                    </a:ext>
                  </a:extLst>
                </a:gridCol>
                <a:gridCol w="177190">
                  <a:extLst>
                    <a:ext uri="{9D8B030D-6E8A-4147-A177-3AD203B41FA5}">
                      <a16:colId xmlns:a16="http://schemas.microsoft.com/office/drawing/2014/main" val="1747554599"/>
                    </a:ext>
                  </a:extLst>
                </a:gridCol>
                <a:gridCol w="177190">
                  <a:extLst>
                    <a:ext uri="{9D8B030D-6E8A-4147-A177-3AD203B41FA5}">
                      <a16:colId xmlns:a16="http://schemas.microsoft.com/office/drawing/2014/main" val="947713593"/>
                    </a:ext>
                  </a:extLst>
                </a:gridCol>
                <a:gridCol w="177190">
                  <a:extLst>
                    <a:ext uri="{9D8B030D-6E8A-4147-A177-3AD203B41FA5}">
                      <a16:colId xmlns:a16="http://schemas.microsoft.com/office/drawing/2014/main" val="3095826860"/>
                    </a:ext>
                  </a:extLst>
                </a:gridCol>
                <a:gridCol w="177190">
                  <a:extLst>
                    <a:ext uri="{9D8B030D-6E8A-4147-A177-3AD203B41FA5}">
                      <a16:colId xmlns:a16="http://schemas.microsoft.com/office/drawing/2014/main" val="976666690"/>
                    </a:ext>
                  </a:extLst>
                </a:gridCol>
                <a:gridCol w="177190">
                  <a:extLst>
                    <a:ext uri="{9D8B030D-6E8A-4147-A177-3AD203B41FA5}">
                      <a16:colId xmlns:a16="http://schemas.microsoft.com/office/drawing/2014/main" val="100303798"/>
                    </a:ext>
                  </a:extLst>
                </a:gridCol>
                <a:gridCol w="177190">
                  <a:extLst>
                    <a:ext uri="{9D8B030D-6E8A-4147-A177-3AD203B41FA5}">
                      <a16:colId xmlns:a16="http://schemas.microsoft.com/office/drawing/2014/main" val="690207494"/>
                    </a:ext>
                  </a:extLst>
                </a:gridCol>
                <a:gridCol w="177190">
                  <a:extLst>
                    <a:ext uri="{9D8B030D-6E8A-4147-A177-3AD203B41FA5}">
                      <a16:colId xmlns:a16="http://schemas.microsoft.com/office/drawing/2014/main" val="2024394870"/>
                    </a:ext>
                  </a:extLst>
                </a:gridCol>
              </a:tblGrid>
              <a:tr h="207791">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extLst>
                  <a:ext uri="{0D108BD9-81ED-4DB2-BD59-A6C34878D82A}">
                    <a16:rowId xmlns:a16="http://schemas.microsoft.com/office/drawing/2014/main" val="3880305592"/>
                  </a:ext>
                </a:extLst>
              </a:tr>
              <a:tr h="207791">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extLst>
                  <a:ext uri="{0D108BD9-81ED-4DB2-BD59-A6C34878D82A}">
                    <a16:rowId xmlns:a16="http://schemas.microsoft.com/office/drawing/2014/main" val="638735840"/>
                  </a:ext>
                </a:extLst>
              </a:tr>
              <a:tr h="207791">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extLst>
                  <a:ext uri="{0D108BD9-81ED-4DB2-BD59-A6C34878D82A}">
                    <a16:rowId xmlns:a16="http://schemas.microsoft.com/office/drawing/2014/main" val="122591016"/>
                  </a:ext>
                </a:extLst>
              </a:tr>
              <a:tr h="207791">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extLst>
                  <a:ext uri="{0D108BD9-81ED-4DB2-BD59-A6C34878D82A}">
                    <a16:rowId xmlns:a16="http://schemas.microsoft.com/office/drawing/2014/main" val="3465864304"/>
                  </a:ext>
                </a:extLst>
              </a:tr>
              <a:tr h="207791">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extLst>
                  <a:ext uri="{0D108BD9-81ED-4DB2-BD59-A6C34878D82A}">
                    <a16:rowId xmlns:a16="http://schemas.microsoft.com/office/drawing/2014/main" val="989837622"/>
                  </a:ext>
                </a:extLst>
              </a:tr>
              <a:tr h="207791">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extLst>
                  <a:ext uri="{0D108BD9-81ED-4DB2-BD59-A6C34878D82A}">
                    <a16:rowId xmlns:a16="http://schemas.microsoft.com/office/drawing/2014/main" val="3057050728"/>
                  </a:ext>
                </a:extLst>
              </a:tr>
              <a:tr h="207791">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extLst>
                  <a:ext uri="{0D108BD9-81ED-4DB2-BD59-A6C34878D82A}">
                    <a16:rowId xmlns:a16="http://schemas.microsoft.com/office/drawing/2014/main" val="3049704454"/>
                  </a:ext>
                </a:extLst>
              </a:tr>
              <a:tr h="207791">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extLst>
                  <a:ext uri="{0D108BD9-81ED-4DB2-BD59-A6C34878D82A}">
                    <a16:rowId xmlns:a16="http://schemas.microsoft.com/office/drawing/2014/main" val="1249252168"/>
                  </a:ext>
                </a:extLst>
              </a:tr>
              <a:tr h="207791">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extLst>
                  <a:ext uri="{0D108BD9-81ED-4DB2-BD59-A6C34878D82A}">
                    <a16:rowId xmlns:a16="http://schemas.microsoft.com/office/drawing/2014/main" val="2851705944"/>
                  </a:ext>
                </a:extLst>
              </a:tr>
              <a:tr h="207791">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extLst>
                  <a:ext uri="{0D108BD9-81ED-4DB2-BD59-A6C34878D82A}">
                    <a16:rowId xmlns:a16="http://schemas.microsoft.com/office/drawing/2014/main" val="2709867202"/>
                  </a:ext>
                </a:extLst>
              </a:tr>
              <a:tr h="207791">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extLst>
                  <a:ext uri="{0D108BD9-81ED-4DB2-BD59-A6C34878D82A}">
                    <a16:rowId xmlns:a16="http://schemas.microsoft.com/office/drawing/2014/main" val="1439267885"/>
                  </a:ext>
                </a:extLst>
              </a:tr>
              <a:tr h="207791">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extLst>
                  <a:ext uri="{0D108BD9-81ED-4DB2-BD59-A6C34878D82A}">
                    <a16:rowId xmlns:a16="http://schemas.microsoft.com/office/drawing/2014/main" val="111526725"/>
                  </a:ext>
                </a:extLst>
              </a:tr>
              <a:tr h="207791">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extLst>
                  <a:ext uri="{0D108BD9-81ED-4DB2-BD59-A6C34878D82A}">
                    <a16:rowId xmlns:a16="http://schemas.microsoft.com/office/drawing/2014/main" val="3366157341"/>
                  </a:ext>
                </a:extLst>
              </a:tr>
              <a:tr h="207791">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extLst>
                  <a:ext uri="{0D108BD9-81ED-4DB2-BD59-A6C34878D82A}">
                    <a16:rowId xmlns:a16="http://schemas.microsoft.com/office/drawing/2014/main" val="2570534341"/>
                  </a:ext>
                </a:extLst>
              </a:tr>
              <a:tr h="207791">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extLst>
                  <a:ext uri="{0D108BD9-81ED-4DB2-BD59-A6C34878D82A}">
                    <a16:rowId xmlns:a16="http://schemas.microsoft.com/office/drawing/2014/main" val="81717131"/>
                  </a:ext>
                </a:extLst>
              </a:tr>
              <a:tr h="207791">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extLst>
                  <a:ext uri="{0D108BD9-81ED-4DB2-BD59-A6C34878D82A}">
                    <a16:rowId xmlns:a16="http://schemas.microsoft.com/office/drawing/2014/main" val="2199663828"/>
                  </a:ext>
                </a:extLst>
              </a:tr>
              <a:tr h="207791">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extLst>
                  <a:ext uri="{0D108BD9-81ED-4DB2-BD59-A6C34878D82A}">
                    <a16:rowId xmlns:a16="http://schemas.microsoft.com/office/drawing/2014/main" val="3272798607"/>
                  </a:ext>
                </a:extLst>
              </a:tr>
              <a:tr h="207791">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extLst>
                  <a:ext uri="{0D108BD9-81ED-4DB2-BD59-A6C34878D82A}">
                    <a16:rowId xmlns:a16="http://schemas.microsoft.com/office/drawing/2014/main" val="801166797"/>
                  </a:ext>
                </a:extLst>
              </a:tr>
              <a:tr h="207791">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extLst>
                  <a:ext uri="{0D108BD9-81ED-4DB2-BD59-A6C34878D82A}">
                    <a16:rowId xmlns:a16="http://schemas.microsoft.com/office/drawing/2014/main" val="4129398309"/>
                  </a:ext>
                </a:extLst>
              </a:tr>
              <a:tr h="207791">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extLst>
                  <a:ext uri="{0D108BD9-81ED-4DB2-BD59-A6C34878D82A}">
                    <a16:rowId xmlns:a16="http://schemas.microsoft.com/office/drawing/2014/main" val="3204143009"/>
                  </a:ext>
                </a:extLst>
              </a:tr>
              <a:tr h="207791">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tc>
                  <a:txBody>
                    <a:bodyPr/>
                    <a:lstStyle/>
                    <a:p>
                      <a:pPr algn="ctr"/>
                      <a:r>
                        <a:rPr lang="en-US" sz="600" dirty="0">
                          <a:solidFill>
                            <a:srgbClr val="FF0000"/>
                          </a:solidFill>
                        </a:rPr>
                        <a:t>255</a:t>
                      </a:r>
                    </a:p>
                  </a:txBody>
                  <a:tcPr marL="0" marR="0" marT="0" marB="0" anchor="ctr"/>
                </a:tc>
                <a:tc>
                  <a:txBody>
                    <a:bodyPr/>
                    <a:lstStyle/>
                    <a:p>
                      <a:pPr algn="ctr"/>
                      <a:r>
                        <a:rPr lang="en-US" sz="600" dirty="0">
                          <a:solidFill>
                            <a:srgbClr val="FF0000"/>
                          </a:solidFill>
                        </a:rPr>
                        <a:t>0</a:t>
                      </a:r>
                    </a:p>
                  </a:txBody>
                  <a:tcPr marL="0" marR="0" marT="0" marB="0" anchor="ctr"/>
                </a:tc>
                <a:extLst>
                  <a:ext uri="{0D108BD9-81ED-4DB2-BD59-A6C34878D82A}">
                    <a16:rowId xmlns:a16="http://schemas.microsoft.com/office/drawing/2014/main" val="1589320177"/>
                  </a:ext>
                </a:extLst>
              </a:tr>
            </a:tbl>
          </a:graphicData>
        </a:graphic>
      </p:graphicFrame>
      <p:graphicFrame>
        <p:nvGraphicFramePr>
          <p:cNvPr id="14" name="Table 29">
            <a:extLst>
              <a:ext uri="{FF2B5EF4-FFF2-40B4-BE49-F238E27FC236}">
                <a16:creationId xmlns:a16="http://schemas.microsoft.com/office/drawing/2014/main" id="{BA1C6C39-514F-BC5D-5F9C-A1A6D9D81D21}"/>
              </a:ext>
            </a:extLst>
          </p:cNvPr>
          <p:cNvGraphicFramePr>
            <a:graphicFrameLocks noGrp="1"/>
          </p:cNvGraphicFramePr>
          <p:nvPr>
            <p:extLst>
              <p:ext uri="{D42A27DB-BD31-4B8C-83A1-F6EECF244321}">
                <p14:modId xmlns:p14="http://schemas.microsoft.com/office/powerpoint/2010/main" val="1947760016"/>
              </p:ext>
            </p:extLst>
          </p:nvPr>
        </p:nvGraphicFramePr>
        <p:xfrm>
          <a:off x="2258760" y="2085190"/>
          <a:ext cx="6556030" cy="4363611"/>
        </p:xfrm>
        <a:graphic>
          <a:graphicData uri="http://schemas.openxmlformats.org/drawingml/2006/table">
            <a:tbl>
              <a:tblPr firstRow="1" bandRow="1">
                <a:tableStyleId>{5940675A-B579-460E-94D1-54222C63F5DA}</a:tableStyleId>
              </a:tblPr>
              <a:tblGrid>
                <a:gridCol w="177190">
                  <a:extLst>
                    <a:ext uri="{9D8B030D-6E8A-4147-A177-3AD203B41FA5}">
                      <a16:colId xmlns:a16="http://schemas.microsoft.com/office/drawing/2014/main" val="351450678"/>
                    </a:ext>
                  </a:extLst>
                </a:gridCol>
                <a:gridCol w="177190">
                  <a:extLst>
                    <a:ext uri="{9D8B030D-6E8A-4147-A177-3AD203B41FA5}">
                      <a16:colId xmlns:a16="http://schemas.microsoft.com/office/drawing/2014/main" val="1087474214"/>
                    </a:ext>
                  </a:extLst>
                </a:gridCol>
                <a:gridCol w="177190">
                  <a:extLst>
                    <a:ext uri="{9D8B030D-6E8A-4147-A177-3AD203B41FA5}">
                      <a16:colId xmlns:a16="http://schemas.microsoft.com/office/drawing/2014/main" val="3921367664"/>
                    </a:ext>
                  </a:extLst>
                </a:gridCol>
                <a:gridCol w="177190">
                  <a:extLst>
                    <a:ext uri="{9D8B030D-6E8A-4147-A177-3AD203B41FA5}">
                      <a16:colId xmlns:a16="http://schemas.microsoft.com/office/drawing/2014/main" val="79382501"/>
                    </a:ext>
                  </a:extLst>
                </a:gridCol>
                <a:gridCol w="177190">
                  <a:extLst>
                    <a:ext uri="{9D8B030D-6E8A-4147-A177-3AD203B41FA5}">
                      <a16:colId xmlns:a16="http://schemas.microsoft.com/office/drawing/2014/main" val="570447729"/>
                    </a:ext>
                  </a:extLst>
                </a:gridCol>
                <a:gridCol w="177190">
                  <a:extLst>
                    <a:ext uri="{9D8B030D-6E8A-4147-A177-3AD203B41FA5}">
                      <a16:colId xmlns:a16="http://schemas.microsoft.com/office/drawing/2014/main" val="2877971792"/>
                    </a:ext>
                  </a:extLst>
                </a:gridCol>
                <a:gridCol w="177190">
                  <a:extLst>
                    <a:ext uri="{9D8B030D-6E8A-4147-A177-3AD203B41FA5}">
                      <a16:colId xmlns:a16="http://schemas.microsoft.com/office/drawing/2014/main" val="2746703514"/>
                    </a:ext>
                  </a:extLst>
                </a:gridCol>
                <a:gridCol w="177190">
                  <a:extLst>
                    <a:ext uri="{9D8B030D-6E8A-4147-A177-3AD203B41FA5}">
                      <a16:colId xmlns:a16="http://schemas.microsoft.com/office/drawing/2014/main" val="921236826"/>
                    </a:ext>
                  </a:extLst>
                </a:gridCol>
                <a:gridCol w="177190">
                  <a:extLst>
                    <a:ext uri="{9D8B030D-6E8A-4147-A177-3AD203B41FA5}">
                      <a16:colId xmlns:a16="http://schemas.microsoft.com/office/drawing/2014/main" val="1472437893"/>
                    </a:ext>
                  </a:extLst>
                </a:gridCol>
                <a:gridCol w="177190">
                  <a:extLst>
                    <a:ext uri="{9D8B030D-6E8A-4147-A177-3AD203B41FA5}">
                      <a16:colId xmlns:a16="http://schemas.microsoft.com/office/drawing/2014/main" val="3755036474"/>
                    </a:ext>
                  </a:extLst>
                </a:gridCol>
                <a:gridCol w="177190">
                  <a:extLst>
                    <a:ext uri="{9D8B030D-6E8A-4147-A177-3AD203B41FA5}">
                      <a16:colId xmlns:a16="http://schemas.microsoft.com/office/drawing/2014/main" val="2075054970"/>
                    </a:ext>
                  </a:extLst>
                </a:gridCol>
                <a:gridCol w="177190">
                  <a:extLst>
                    <a:ext uri="{9D8B030D-6E8A-4147-A177-3AD203B41FA5}">
                      <a16:colId xmlns:a16="http://schemas.microsoft.com/office/drawing/2014/main" val="2367965910"/>
                    </a:ext>
                  </a:extLst>
                </a:gridCol>
                <a:gridCol w="177190">
                  <a:extLst>
                    <a:ext uri="{9D8B030D-6E8A-4147-A177-3AD203B41FA5}">
                      <a16:colId xmlns:a16="http://schemas.microsoft.com/office/drawing/2014/main" val="443680260"/>
                    </a:ext>
                  </a:extLst>
                </a:gridCol>
                <a:gridCol w="177190">
                  <a:extLst>
                    <a:ext uri="{9D8B030D-6E8A-4147-A177-3AD203B41FA5}">
                      <a16:colId xmlns:a16="http://schemas.microsoft.com/office/drawing/2014/main" val="738486786"/>
                    </a:ext>
                  </a:extLst>
                </a:gridCol>
                <a:gridCol w="177190">
                  <a:extLst>
                    <a:ext uri="{9D8B030D-6E8A-4147-A177-3AD203B41FA5}">
                      <a16:colId xmlns:a16="http://schemas.microsoft.com/office/drawing/2014/main" val="1966792486"/>
                    </a:ext>
                  </a:extLst>
                </a:gridCol>
                <a:gridCol w="177190">
                  <a:extLst>
                    <a:ext uri="{9D8B030D-6E8A-4147-A177-3AD203B41FA5}">
                      <a16:colId xmlns:a16="http://schemas.microsoft.com/office/drawing/2014/main" val="3677802498"/>
                    </a:ext>
                  </a:extLst>
                </a:gridCol>
                <a:gridCol w="177190">
                  <a:extLst>
                    <a:ext uri="{9D8B030D-6E8A-4147-A177-3AD203B41FA5}">
                      <a16:colId xmlns:a16="http://schemas.microsoft.com/office/drawing/2014/main" val="3379759247"/>
                    </a:ext>
                  </a:extLst>
                </a:gridCol>
                <a:gridCol w="177190">
                  <a:extLst>
                    <a:ext uri="{9D8B030D-6E8A-4147-A177-3AD203B41FA5}">
                      <a16:colId xmlns:a16="http://schemas.microsoft.com/office/drawing/2014/main" val="3206538115"/>
                    </a:ext>
                  </a:extLst>
                </a:gridCol>
                <a:gridCol w="177190">
                  <a:extLst>
                    <a:ext uri="{9D8B030D-6E8A-4147-A177-3AD203B41FA5}">
                      <a16:colId xmlns:a16="http://schemas.microsoft.com/office/drawing/2014/main" val="3434378233"/>
                    </a:ext>
                  </a:extLst>
                </a:gridCol>
                <a:gridCol w="177190">
                  <a:extLst>
                    <a:ext uri="{9D8B030D-6E8A-4147-A177-3AD203B41FA5}">
                      <a16:colId xmlns:a16="http://schemas.microsoft.com/office/drawing/2014/main" val="2115265399"/>
                    </a:ext>
                  </a:extLst>
                </a:gridCol>
                <a:gridCol w="177190">
                  <a:extLst>
                    <a:ext uri="{9D8B030D-6E8A-4147-A177-3AD203B41FA5}">
                      <a16:colId xmlns:a16="http://schemas.microsoft.com/office/drawing/2014/main" val="3369397770"/>
                    </a:ext>
                  </a:extLst>
                </a:gridCol>
                <a:gridCol w="177190">
                  <a:extLst>
                    <a:ext uri="{9D8B030D-6E8A-4147-A177-3AD203B41FA5}">
                      <a16:colId xmlns:a16="http://schemas.microsoft.com/office/drawing/2014/main" val="4238625092"/>
                    </a:ext>
                  </a:extLst>
                </a:gridCol>
                <a:gridCol w="177190">
                  <a:extLst>
                    <a:ext uri="{9D8B030D-6E8A-4147-A177-3AD203B41FA5}">
                      <a16:colId xmlns:a16="http://schemas.microsoft.com/office/drawing/2014/main" val="1890442292"/>
                    </a:ext>
                  </a:extLst>
                </a:gridCol>
                <a:gridCol w="177190">
                  <a:extLst>
                    <a:ext uri="{9D8B030D-6E8A-4147-A177-3AD203B41FA5}">
                      <a16:colId xmlns:a16="http://schemas.microsoft.com/office/drawing/2014/main" val="1072177025"/>
                    </a:ext>
                  </a:extLst>
                </a:gridCol>
                <a:gridCol w="177190">
                  <a:extLst>
                    <a:ext uri="{9D8B030D-6E8A-4147-A177-3AD203B41FA5}">
                      <a16:colId xmlns:a16="http://schemas.microsoft.com/office/drawing/2014/main" val="760494459"/>
                    </a:ext>
                  </a:extLst>
                </a:gridCol>
                <a:gridCol w="177190">
                  <a:extLst>
                    <a:ext uri="{9D8B030D-6E8A-4147-A177-3AD203B41FA5}">
                      <a16:colId xmlns:a16="http://schemas.microsoft.com/office/drawing/2014/main" val="1212367160"/>
                    </a:ext>
                  </a:extLst>
                </a:gridCol>
                <a:gridCol w="177190">
                  <a:extLst>
                    <a:ext uri="{9D8B030D-6E8A-4147-A177-3AD203B41FA5}">
                      <a16:colId xmlns:a16="http://schemas.microsoft.com/office/drawing/2014/main" val="678775015"/>
                    </a:ext>
                  </a:extLst>
                </a:gridCol>
                <a:gridCol w="177190">
                  <a:extLst>
                    <a:ext uri="{9D8B030D-6E8A-4147-A177-3AD203B41FA5}">
                      <a16:colId xmlns:a16="http://schemas.microsoft.com/office/drawing/2014/main" val="3929854548"/>
                    </a:ext>
                  </a:extLst>
                </a:gridCol>
                <a:gridCol w="177190">
                  <a:extLst>
                    <a:ext uri="{9D8B030D-6E8A-4147-A177-3AD203B41FA5}">
                      <a16:colId xmlns:a16="http://schemas.microsoft.com/office/drawing/2014/main" val="658961405"/>
                    </a:ext>
                  </a:extLst>
                </a:gridCol>
                <a:gridCol w="177190">
                  <a:extLst>
                    <a:ext uri="{9D8B030D-6E8A-4147-A177-3AD203B41FA5}">
                      <a16:colId xmlns:a16="http://schemas.microsoft.com/office/drawing/2014/main" val="1342961072"/>
                    </a:ext>
                  </a:extLst>
                </a:gridCol>
                <a:gridCol w="177190">
                  <a:extLst>
                    <a:ext uri="{9D8B030D-6E8A-4147-A177-3AD203B41FA5}">
                      <a16:colId xmlns:a16="http://schemas.microsoft.com/office/drawing/2014/main" val="1747554599"/>
                    </a:ext>
                  </a:extLst>
                </a:gridCol>
                <a:gridCol w="177190">
                  <a:extLst>
                    <a:ext uri="{9D8B030D-6E8A-4147-A177-3AD203B41FA5}">
                      <a16:colId xmlns:a16="http://schemas.microsoft.com/office/drawing/2014/main" val="947713593"/>
                    </a:ext>
                  </a:extLst>
                </a:gridCol>
                <a:gridCol w="177190">
                  <a:extLst>
                    <a:ext uri="{9D8B030D-6E8A-4147-A177-3AD203B41FA5}">
                      <a16:colId xmlns:a16="http://schemas.microsoft.com/office/drawing/2014/main" val="3095826860"/>
                    </a:ext>
                  </a:extLst>
                </a:gridCol>
                <a:gridCol w="177190">
                  <a:extLst>
                    <a:ext uri="{9D8B030D-6E8A-4147-A177-3AD203B41FA5}">
                      <a16:colId xmlns:a16="http://schemas.microsoft.com/office/drawing/2014/main" val="976666690"/>
                    </a:ext>
                  </a:extLst>
                </a:gridCol>
                <a:gridCol w="177190">
                  <a:extLst>
                    <a:ext uri="{9D8B030D-6E8A-4147-A177-3AD203B41FA5}">
                      <a16:colId xmlns:a16="http://schemas.microsoft.com/office/drawing/2014/main" val="100303798"/>
                    </a:ext>
                  </a:extLst>
                </a:gridCol>
                <a:gridCol w="177190">
                  <a:extLst>
                    <a:ext uri="{9D8B030D-6E8A-4147-A177-3AD203B41FA5}">
                      <a16:colId xmlns:a16="http://schemas.microsoft.com/office/drawing/2014/main" val="690207494"/>
                    </a:ext>
                  </a:extLst>
                </a:gridCol>
                <a:gridCol w="177190">
                  <a:extLst>
                    <a:ext uri="{9D8B030D-6E8A-4147-A177-3AD203B41FA5}">
                      <a16:colId xmlns:a16="http://schemas.microsoft.com/office/drawing/2014/main" val="2024394870"/>
                    </a:ext>
                  </a:extLst>
                </a:gridCol>
              </a:tblGrid>
              <a:tr h="207791">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extLst>
                  <a:ext uri="{0D108BD9-81ED-4DB2-BD59-A6C34878D82A}">
                    <a16:rowId xmlns:a16="http://schemas.microsoft.com/office/drawing/2014/main" val="3880305592"/>
                  </a:ext>
                </a:extLst>
              </a:tr>
              <a:tr h="207791">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extLst>
                  <a:ext uri="{0D108BD9-81ED-4DB2-BD59-A6C34878D82A}">
                    <a16:rowId xmlns:a16="http://schemas.microsoft.com/office/drawing/2014/main" val="638735840"/>
                  </a:ext>
                </a:extLst>
              </a:tr>
              <a:tr h="207791">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extLst>
                  <a:ext uri="{0D108BD9-81ED-4DB2-BD59-A6C34878D82A}">
                    <a16:rowId xmlns:a16="http://schemas.microsoft.com/office/drawing/2014/main" val="122591016"/>
                  </a:ext>
                </a:extLst>
              </a:tr>
              <a:tr h="207791">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extLst>
                  <a:ext uri="{0D108BD9-81ED-4DB2-BD59-A6C34878D82A}">
                    <a16:rowId xmlns:a16="http://schemas.microsoft.com/office/drawing/2014/main" val="3465864304"/>
                  </a:ext>
                </a:extLst>
              </a:tr>
              <a:tr h="207791">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extLst>
                  <a:ext uri="{0D108BD9-81ED-4DB2-BD59-A6C34878D82A}">
                    <a16:rowId xmlns:a16="http://schemas.microsoft.com/office/drawing/2014/main" val="989837622"/>
                  </a:ext>
                </a:extLst>
              </a:tr>
              <a:tr h="207791">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extLst>
                  <a:ext uri="{0D108BD9-81ED-4DB2-BD59-A6C34878D82A}">
                    <a16:rowId xmlns:a16="http://schemas.microsoft.com/office/drawing/2014/main" val="3057050728"/>
                  </a:ext>
                </a:extLst>
              </a:tr>
              <a:tr h="207791">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extLst>
                  <a:ext uri="{0D108BD9-81ED-4DB2-BD59-A6C34878D82A}">
                    <a16:rowId xmlns:a16="http://schemas.microsoft.com/office/drawing/2014/main" val="3049704454"/>
                  </a:ext>
                </a:extLst>
              </a:tr>
              <a:tr h="207791">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extLst>
                  <a:ext uri="{0D108BD9-81ED-4DB2-BD59-A6C34878D82A}">
                    <a16:rowId xmlns:a16="http://schemas.microsoft.com/office/drawing/2014/main" val="1249252168"/>
                  </a:ext>
                </a:extLst>
              </a:tr>
              <a:tr h="207791">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extLst>
                  <a:ext uri="{0D108BD9-81ED-4DB2-BD59-A6C34878D82A}">
                    <a16:rowId xmlns:a16="http://schemas.microsoft.com/office/drawing/2014/main" val="2851705944"/>
                  </a:ext>
                </a:extLst>
              </a:tr>
              <a:tr h="207791">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extLst>
                  <a:ext uri="{0D108BD9-81ED-4DB2-BD59-A6C34878D82A}">
                    <a16:rowId xmlns:a16="http://schemas.microsoft.com/office/drawing/2014/main" val="2709867202"/>
                  </a:ext>
                </a:extLst>
              </a:tr>
              <a:tr h="207791">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extLst>
                  <a:ext uri="{0D108BD9-81ED-4DB2-BD59-A6C34878D82A}">
                    <a16:rowId xmlns:a16="http://schemas.microsoft.com/office/drawing/2014/main" val="1439267885"/>
                  </a:ext>
                </a:extLst>
              </a:tr>
              <a:tr h="207791">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extLst>
                  <a:ext uri="{0D108BD9-81ED-4DB2-BD59-A6C34878D82A}">
                    <a16:rowId xmlns:a16="http://schemas.microsoft.com/office/drawing/2014/main" val="111526725"/>
                  </a:ext>
                </a:extLst>
              </a:tr>
              <a:tr h="207791">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extLst>
                  <a:ext uri="{0D108BD9-81ED-4DB2-BD59-A6C34878D82A}">
                    <a16:rowId xmlns:a16="http://schemas.microsoft.com/office/drawing/2014/main" val="3366157341"/>
                  </a:ext>
                </a:extLst>
              </a:tr>
              <a:tr h="207791">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extLst>
                  <a:ext uri="{0D108BD9-81ED-4DB2-BD59-A6C34878D82A}">
                    <a16:rowId xmlns:a16="http://schemas.microsoft.com/office/drawing/2014/main" val="2570534341"/>
                  </a:ext>
                </a:extLst>
              </a:tr>
              <a:tr h="207791">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extLst>
                  <a:ext uri="{0D108BD9-81ED-4DB2-BD59-A6C34878D82A}">
                    <a16:rowId xmlns:a16="http://schemas.microsoft.com/office/drawing/2014/main" val="81717131"/>
                  </a:ext>
                </a:extLst>
              </a:tr>
              <a:tr h="207791">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extLst>
                  <a:ext uri="{0D108BD9-81ED-4DB2-BD59-A6C34878D82A}">
                    <a16:rowId xmlns:a16="http://schemas.microsoft.com/office/drawing/2014/main" val="2199663828"/>
                  </a:ext>
                </a:extLst>
              </a:tr>
              <a:tr h="207791">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extLst>
                  <a:ext uri="{0D108BD9-81ED-4DB2-BD59-A6C34878D82A}">
                    <a16:rowId xmlns:a16="http://schemas.microsoft.com/office/drawing/2014/main" val="3272798607"/>
                  </a:ext>
                </a:extLst>
              </a:tr>
              <a:tr h="207791">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extLst>
                  <a:ext uri="{0D108BD9-81ED-4DB2-BD59-A6C34878D82A}">
                    <a16:rowId xmlns:a16="http://schemas.microsoft.com/office/drawing/2014/main" val="801166797"/>
                  </a:ext>
                </a:extLst>
              </a:tr>
              <a:tr h="207791">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extLst>
                  <a:ext uri="{0D108BD9-81ED-4DB2-BD59-A6C34878D82A}">
                    <a16:rowId xmlns:a16="http://schemas.microsoft.com/office/drawing/2014/main" val="4129398309"/>
                  </a:ext>
                </a:extLst>
              </a:tr>
              <a:tr h="207791">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extLst>
                  <a:ext uri="{0D108BD9-81ED-4DB2-BD59-A6C34878D82A}">
                    <a16:rowId xmlns:a16="http://schemas.microsoft.com/office/drawing/2014/main" val="3204143009"/>
                  </a:ext>
                </a:extLst>
              </a:tr>
              <a:tr h="207791">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tc>
                  <a:txBody>
                    <a:bodyPr/>
                    <a:lstStyle/>
                    <a:p>
                      <a:pPr algn="ctr"/>
                      <a:r>
                        <a:rPr lang="en-US" sz="600" dirty="0">
                          <a:solidFill>
                            <a:schemeClr val="accent3">
                              <a:lumMod val="40000"/>
                              <a:lumOff val="60000"/>
                            </a:schemeClr>
                          </a:solidFill>
                        </a:rPr>
                        <a:t>255</a:t>
                      </a:r>
                    </a:p>
                  </a:txBody>
                  <a:tcPr marL="0" marR="0" marT="0" marB="0" anchor="ctr"/>
                </a:tc>
                <a:tc>
                  <a:txBody>
                    <a:bodyPr/>
                    <a:lstStyle/>
                    <a:p>
                      <a:pPr algn="ctr"/>
                      <a:r>
                        <a:rPr lang="en-US" sz="600" dirty="0">
                          <a:solidFill>
                            <a:schemeClr val="accent3">
                              <a:lumMod val="40000"/>
                              <a:lumOff val="60000"/>
                            </a:schemeClr>
                          </a:solidFill>
                        </a:rPr>
                        <a:t>0</a:t>
                      </a:r>
                    </a:p>
                  </a:txBody>
                  <a:tcPr marL="0" marR="0" marT="0" marB="0" anchor="ctr"/>
                </a:tc>
                <a:extLst>
                  <a:ext uri="{0D108BD9-81ED-4DB2-BD59-A6C34878D82A}">
                    <a16:rowId xmlns:a16="http://schemas.microsoft.com/office/drawing/2014/main" val="1589320177"/>
                  </a:ext>
                </a:extLst>
              </a:tr>
            </a:tbl>
          </a:graphicData>
        </a:graphic>
      </p:graphicFrame>
      <p:graphicFrame>
        <p:nvGraphicFramePr>
          <p:cNvPr id="16" name="Table 29">
            <a:extLst>
              <a:ext uri="{FF2B5EF4-FFF2-40B4-BE49-F238E27FC236}">
                <a16:creationId xmlns:a16="http://schemas.microsoft.com/office/drawing/2014/main" id="{404AFA7F-B9BD-8581-5922-1983DDCFBFD8}"/>
              </a:ext>
            </a:extLst>
          </p:cNvPr>
          <p:cNvGraphicFramePr>
            <a:graphicFrameLocks noGrp="1"/>
          </p:cNvGraphicFramePr>
          <p:nvPr>
            <p:extLst>
              <p:ext uri="{D42A27DB-BD31-4B8C-83A1-F6EECF244321}">
                <p14:modId xmlns:p14="http://schemas.microsoft.com/office/powerpoint/2010/main" val="1697424262"/>
              </p:ext>
            </p:extLst>
          </p:nvPr>
        </p:nvGraphicFramePr>
        <p:xfrm>
          <a:off x="2411160" y="2237590"/>
          <a:ext cx="6556030" cy="4363611"/>
        </p:xfrm>
        <a:graphic>
          <a:graphicData uri="http://schemas.openxmlformats.org/drawingml/2006/table">
            <a:tbl>
              <a:tblPr firstRow="1" bandRow="1">
                <a:tableStyleId>{5940675A-B579-460E-94D1-54222C63F5DA}</a:tableStyleId>
              </a:tblPr>
              <a:tblGrid>
                <a:gridCol w="177190">
                  <a:extLst>
                    <a:ext uri="{9D8B030D-6E8A-4147-A177-3AD203B41FA5}">
                      <a16:colId xmlns:a16="http://schemas.microsoft.com/office/drawing/2014/main" val="351450678"/>
                    </a:ext>
                  </a:extLst>
                </a:gridCol>
                <a:gridCol w="177190">
                  <a:extLst>
                    <a:ext uri="{9D8B030D-6E8A-4147-A177-3AD203B41FA5}">
                      <a16:colId xmlns:a16="http://schemas.microsoft.com/office/drawing/2014/main" val="1087474214"/>
                    </a:ext>
                  </a:extLst>
                </a:gridCol>
                <a:gridCol w="177190">
                  <a:extLst>
                    <a:ext uri="{9D8B030D-6E8A-4147-A177-3AD203B41FA5}">
                      <a16:colId xmlns:a16="http://schemas.microsoft.com/office/drawing/2014/main" val="3921367664"/>
                    </a:ext>
                  </a:extLst>
                </a:gridCol>
                <a:gridCol w="177190">
                  <a:extLst>
                    <a:ext uri="{9D8B030D-6E8A-4147-A177-3AD203B41FA5}">
                      <a16:colId xmlns:a16="http://schemas.microsoft.com/office/drawing/2014/main" val="79382501"/>
                    </a:ext>
                  </a:extLst>
                </a:gridCol>
                <a:gridCol w="177190">
                  <a:extLst>
                    <a:ext uri="{9D8B030D-6E8A-4147-A177-3AD203B41FA5}">
                      <a16:colId xmlns:a16="http://schemas.microsoft.com/office/drawing/2014/main" val="570447729"/>
                    </a:ext>
                  </a:extLst>
                </a:gridCol>
                <a:gridCol w="177190">
                  <a:extLst>
                    <a:ext uri="{9D8B030D-6E8A-4147-A177-3AD203B41FA5}">
                      <a16:colId xmlns:a16="http://schemas.microsoft.com/office/drawing/2014/main" val="2877971792"/>
                    </a:ext>
                  </a:extLst>
                </a:gridCol>
                <a:gridCol w="177190">
                  <a:extLst>
                    <a:ext uri="{9D8B030D-6E8A-4147-A177-3AD203B41FA5}">
                      <a16:colId xmlns:a16="http://schemas.microsoft.com/office/drawing/2014/main" val="2746703514"/>
                    </a:ext>
                  </a:extLst>
                </a:gridCol>
                <a:gridCol w="177190">
                  <a:extLst>
                    <a:ext uri="{9D8B030D-6E8A-4147-A177-3AD203B41FA5}">
                      <a16:colId xmlns:a16="http://schemas.microsoft.com/office/drawing/2014/main" val="921236826"/>
                    </a:ext>
                  </a:extLst>
                </a:gridCol>
                <a:gridCol w="177190">
                  <a:extLst>
                    <a:ext uri="{9D8B030D-6E8A-4147-A177-3AD203B41FA5}">
                      <a16:colId xmlns:a16="http://schemas.microsoft.com/office/drawing/2014/main" val="1472437893"/>
                    </a:ext>
                  </a:extLst>
                </a:gridCol>
                <a:gridCol w="177190">
                  <a:extLst>
                    <a:ext uri="{9D8B030D-6E8A-4147-A177-3AD203B41FA5}">
                      <a16:colId xmlns:a16="http://schemas.microsoft.com/office/drawing/2014/main" val="3755036474"/>
                    </a:ext>
                  </a:extLst>
                </a:gridCol>
                <a:gridCol w="177190">
                  <a:extLst>
                    <a:ext uri="{9D8B030D-6E8A-4147-A177-3AD203B41FA5}">
                      <a16:colId xmlns:a16="http://schemas.microsoft.com/office/drawing/2014/main" val="2075054970"/>
                    </a:ext>
                  </a:extLst>
                </a:gridCol>
                <a:gridCol w="177190">
                  <a:extLst>
                    <a:ext uri="{9D8B030D-6E8A-4147-A177-3AD203B41FA5}">
                      <a16:colId xmlns:a16="http://schemas.microsoft.com/office/drawing/2014/main" val="2367965910"/>
                    </a:ext>
                  </a:extLst>
                </a:gridCol>
                <a:gridCol w="177190">
                  <a:extLst>
                    <a:ext uri="{9D8B030D-6E8A-4147-A177-3AD203B41FA5}">
                      <a16:colId xmlns:a16="http://schemas.microsoft.com/office/drawing/2014/main" val="443680260"/>
                    </a:ext>
                  </a:extLst>
                </a:gridCol>
                <a:gridCol w="177190">
                  <a:extLst>
                    <a:ext uri="{9D8B030D-6E8A-4147-A177-3AD203B41FA5}">
                      <a16:colId xmlns:a16="http://schemas.microsoft.com/office/drawing/2014/main" val="738486786"/>
                    </a:ext>
                  </a:extLst>
                </a:gridCol>
                <a:gridCol w="177190">
                  <a:extLst>
                    <a:ext uri="{9D8B030D-6E8A-4147-A177-3AD203B41FA5}">
                      <a16:colId xmlns:a16="http://schemas.microsoft.com/office/drawing/2014/main" val="1966792486"/>
                    </a:ext>
                  </a:extLst>
                </a:gridCol>
                <a:gridCol w="177190">
                  <a:extLst>
                    <a:ext uri="{9D8B030D-6E8A-4147-A177-3AD203B41FA5}">
                      <a16:colId xmlns:a16="http://schemas.microsoft.com/office/drawing/2014/main" val="3677802498"/>
                    </a:ext>
                  </a:extLst>
                </a:gridCol>
                <a:gridCol w="177190">
                  <a:extLst>
                    <a:ext uri="{9D8B030D-6E8A-4147-A177-3AD203B41FA5}">
                      <a16:colId xmlns:a16="http://schemas.microsoft.com/office/drawing/2014/main" val="3379759247"/>
                    </a:ext>
                  </a:extLst>
                </a:gridCol>
                <a:gridCol w="177190">
                  <a:extLst>
                    <a:ext uri="{9D8B030D-6E8A-4147-A177-3AD203B41FA5}">
                      <a16:colId xmlns:a16="http://schemas.microsoft.com/office/drawing/2014/main" val="3206538115"/>
                    </a:ext>
                  </a:extLst>
                </a:gridCol>
                <a:gridCol w="177190">
                  <a:extLst>
                    <a:ext uri="{9D8B030D-6E8A-4147-A177-3AD203B41FA5}">
                      <a16:colId xmlns:a16="http://schemas.microsoft.com/office/drawing/2014/main" val="3434378233"/>
                    </a:ext>
                  </a:extLst>
                </a:gridCol>
                <a:gridCol w="177190">
                  <a:extLst>
                    <a:ext uri="{9D8B030D-6E8A-4147-A177-3AD203B41FA5}">
                      <a16:colId xmlns:a16="http://schemas.microsoft.com/office/drawing/2014/main" val="2115265399"/>
                    </a:ext>
                  </a:extLst>
                </a:gridCol>
                <a:gridCol w="177190">
                  <a:extLst>
                    <a:ext uri="{9D8B030D-6E8A-4147-A177-3AD203B41FA5}">
                      <a16:colId xmlns:a16="http://schemas.microsoft.com/office/drawing/2014/main" val="3369397770"/>
                    </a:ext>
                  </a:extLst>
                </a:gridCol>
                <a:gridCol w="177190">
                  <a:extLst>
                    <a:ext uri="{9D8B030D-6E8A-4147-A177-3AD203B41FA5}">
                      <a16:colId xmlns:a16="http://schemas.microsoft.com/office/drawing/2014/main" val="4238625092"/>
                    </a:ext>
                  </a:extLst>
                </a:gridCol>
                <a:gridCol w="177190">
                  <a:extLst>
                    <a:ext uri="{9D8B030D-6E8A-4147-A177-3AD203B41FA5}">
                      <a16:colId xmlns:a16="http://schemas.microsoft.com/office/drawing/2014/main" val="1890442292"/>
                    </a:ext>
                  </a:extLst>
                </a:gridCol>
                <a:gridCol w="177190">
                  <a:extLst>
                    <a:ext uri="{9D8B030D-6E8A-4147-A177-3AD203B41FA5}">
                      <a16:colId xmlns:a16="http://schemas.microsoft.com/office/drawing/2014/main" val="1072177025"/>
                    </a:ext>
                  </a:extLst>
                </a:gridCol>
                <a:gridCol w="177190">
                  <a:extLst>
                    <a:ext uri="{9D8B030D-6E8A-4147-A177-3AD203B41FA5}">
                      <a16:colId xmlns:a16="http://schemas.microsoft.com/office/drawing/2014/main" val="760494459"/>
                    </a:ext>
                  </a:extLst>
                </a:gridCol>
                <a:gridCol w="177190">
                  <a:extLst>
                    <a:ext uri="{9D8B030D-6E8A-4147-A177-3AD203B41FA5}">
                      <a16:colId xmlns:a16="http://schemas.microsoft.com/office/drawing/2014/main" val="1212367160"/>
                    </a:ext>
                  </a:extLst>
                </a:gridCol>
                <a:gridCol w="177190">
                  <a:extLst>
                    <a:ext uri="{9D8B030D-6E8A-4147-A177-3AD203B41FA5}">
                      <a16:colId xmlns:a16="http://schemas.microsoft.com/office/drawing/2014/main" val="678775015"/>
                    </a:ext>
                  </a:extLst>
                </a:gridCol>
                <a:gridCol w="177190">
                  <a:extLst>
                    <a:ext uri="{9D8B030D-6E8A-4147-A177-3AD203B41FA5}">
                      <a16:colId xmlns:a16="http://schemas.microsoft.com/office/drawing/2014/main" val="3929854548"/>
                    </a:ext>
                  </a:extLst>
                </a:gridCol>
                <a:gridCol w="177190">
                  <a:extLst>
                    <a:ext uri="{9D8B030D-6E8A-4147-A177-3AD203B41FA5}">
                      <a16:colId xmlns:a16="http://schemas.microsoft.com/office/drawing/2014/main" val="658961405"/>
                    </a:ext>
                  </a:extLst>
                </a:gridCol>
                <a:gridCol w="177190">
                  <a:extLst>
                    <a:ext uri="{9D8B030D-6E8A-4147-A177-3AD203B41FA5}">
                      <a16:colId xmlns:a16="http://schemas.microsoft.com/office/drawing/2014/main" val="1342961072"/>
                    </a:ext>
                  </a:extLst>
                </a:gridCol>
                <a:gridCol w="177190">
                  <a:extLst>
                    <a:ext uri="{9D8B030D-6E8A-4147-A177-3AD203B41FA5}">
                      <a16:colId xmlns:a16="http://schemas.microsoft.com/office/drawing/2014/main" val="1747554599"/>
                    </a:ext>
                  </a:extLst>
                </a:gridCol>
                <a:gridCol w="177190">
                  <a:extLst>
                    <a:ext uri="{9D8B030D-6E8A-4147-A177-3AD203B41FA5}">
                      <a16:colId xmlns:a16="http://schemas.microsoft.com/office/drawing/2014/main" val="947713593"/>
                    </a:ext>
                  </a:extLst>
                </a:gridCol>
                <a:gridCol w="177190">
                  <a:extLst>
                    <a:ext uri="{9D8B030D-6E8A-4147-A177-3AD203B41FA5}">
                      <a16:colId xmlns:a16="http://schemas.microsoft.com/office/drawing/2014/main" val="3095826860"/>
                    </a:ext>
                  </a:extLst>
                </a:gridCol>
                <a:gridCol w="177190">
                  <a:extLst>
                    <a:ext uri="{9D8B030D-6E8A-4147-A177-3AD203B41FA5}">
                      <a16:colId xmlns:a16="http://schemas.microsoft.com/office/drawing/2014/main" val="976666690"/>
                    </a:ext>
                  </a:extLst>
                </a:gridCol>
                <a:gridCol w="177190">
                  <a:extLst>
                    <a:ext uri="{9D8B030D-6E8A-4147-A177-3AD203B41FA5}">
                      <a16:colId xmlns:a16="http://schemas.microsoft.com/office/drawing/2014/main" val="100303798"/>
                    </a:ext>
                  </a:extLst>
                </a:gridCol>
                <a:gridCol w="177190">
                  <a:extLst>
                    <a:ext uri="{9D8B030D-6E8A-4147-A177-3AD203B41FA5}">
                      <a16:colId xmlns:a16="http://schemas.microsoft.com/office/drawing/2014/main" val="690207494"/>
                    </a:ext>
                  </a:extLst>
                </a:gridCol>
                <a:gridCol w="177190">
                  <a:extLst>
                    <a:ext uri="{9D8B030D-6E8A-4147-A177-3AD203B41FA5}">
                      <a16:colId xmlns:a16="http://schemas.microsoft.com/office/drawing/2014/main" val="2024394870"/>
                    </a:ext>
                  </a:extLst>
                </a:gridCol>
              </a:tblGrid>
              <a:tr h="207791">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extLst>
                  <a:ext uri="{0D108BD9-81ED-4DB2-BD59-A6C34878D82A}">
                    <a16:rowId xmlns:a16="http://schemas.microsoft.com/office/drawing/2014/main" val="3880305592"/>
                  </a:ext>
                </a:extLst>
              </a:tr>
              <a:tr h="207791">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extLst>
                  <a:ext uri="{0D108BD9-81ED-4DB2-BD59-A6C34878D82A}">
                    <a16:rowId xmlns:a16="http://schemas.microsoft.com/office/drawing/2014/main" val="638735840"/>
                  </a:ext>
                </a:extLst>
              </a:tr>
              <a:tr h="207791">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extLst>
                  <a:ext uri="{0D108BD9-81ED-4DB2-BD59-A6C34878D82A}">
                    <a16:rowId xmlns:a16="http://schemas.microsoft.com/office/drawing/2014/main" val="122591016"/>
                  </a:ext>
                </a:extLst>
              </a:tr>
              <a:tr h="207791">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extLst>
                  <a:ext uri="{0D108BD9-81ED-4DB2-BD59-A6C34878D82A}">
                    <a16:rowId xmlns:a16="http://schemas.microsoft.com/office/drawing/2014/main" val="3465864304"/>
                  </a:ext>
                </a:extLst>
              </a:tr>
              <a:tr h="207791">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extLst>
                  <a:ext uri="{0D108BD9-81ED-4DB2-BD59-A6C34878D82A}">
                    <a16:rowId xmlns:a16="http://schemas.microsoft.com/office/drawing/2014/main" val="989837622"/>
                  </a:ext>
                </a:extLst>
              </a:tr>
              <a:tr h="207791">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extLst>
                  <a:ext uri="{0D108BD9-81ED-4DB2-BD59-A6C34878D82A}">
                    <a16:rowId xmlns:a16="http://schemas.microsoft.com/office/drawing/2014/main" val="3057050728"/>
                  </a:ext>
                </a:extLst>
              </a:tr>
              <a:tr h="207791">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extLst>
                  <a:ext uri="{0D108BD9-81ED-4DB2-BD59-A6C34878D82A}">
                    <a16:rowId xmlns:a16="http://schemas.microsoft.com/office/drawing/2014/main" val="3049704454"/>
                  </a:ext>
                </a:extLst>
              </a:tr>
              <a:tr h="207791">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extLst>
                  <a:ext uri="{0D108BD9-81ED-4DB2-BD59-A6C34878D82A}">
                    <a16:rowId xmlns:a16="http://schemas.microsoft.com/office/drawing/2014/main" val="1249252168"/>
                  </a:ext>
                </a:extLst>
              </a:tr>
              <a:tr h="207791">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extLst>
                  <a:ext uri="{0D108BD9-81ED-4DB2-BD59-A6C34878D82A}">
                    <a16:rowId xmlns:a16="http://schemas.microsoft.com/office/drawing/2014/main" val="2851705944"/>
                  </a:ext>
                </a:extLst>
              </a:tr>
              <a:tr h="207791">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extLst>
                  <a:ext uri="{0D108BD9-81ED-4DB2-BD59-A6C34878D82A}">
                    <a16:rowId xmlns:a16="http://schemas.microsoft.com/office/drawing/2014/main" val="2709867202"/>
                  </a:ext>
                </a:extLst>
              </a:tr>
              <a:tr h="207791">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extLst>
                  <a:ext uri="{0D108BD9-81ED-4DB2-BD59-A6C34878D82A}">
                    <a16:rowId xmlns:a16="http://schemas.microsoft.com/office/drawing/2014/main" val="1439267885"/>
                  </a:ext>
                </a:extLst>
              </a:tr>
              <a:tr h="207791">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extLst>
                  <a:ext uri="{0D108BD9-81ED-4DB2-BD59-A6C34878D82A}">
                    <a16:rowId xmlns:a16="http://schemas.microsoft.com/office/drawing/2014/main" val="111526725"/>
                  </a:ext>
                </a:extLst>
              </a:tr>
              <a:tr h="207791">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extLst>
                  <a:ext uri="{0D108BD9-81ED-4DB2-BD59-A6C34878D82A}">
                    <a16:rowId xmlns:a16="http://schemas.microsoft.com/office/drawing/2014/main" val="3366157341"/>
                  </a:ext>
                </a:extLst>
              </a:tr>
              <a:tr h="207791">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extLst>
                  <a:ext uri="{0D108BD9-81ED-4DB2-BD59-A6C34878D82A}">
                    <a16:rowId xmlns:a16="http://schemas.microsoft.com/office/drawing/2014/main" val="2570534341"/>
                  </a:ext>
                </a:extLst>
              </a:tr>
              <a:tr h="207791">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extLst>
                  <a:ext uri="{0D108BD9-81ED-4DB2-BD59-A6C34878D82A}">
                    <a16:rowId xmlns:a16="http://schemas.microsoft.com/office/drawing/2014/main" val="81717131"/>
                  </a:ext>
                </a:extLst>
              </a:tr>
              <a:tr h="207791">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extLst>
                  <a:ext uri="{0D108BD9-81ED-4DB2-BD59-A6C34878D82A}">
                    <a16:rowId xmlns:a16="http://schemas.microsoft.com/office/drawing/2014/main" val="2199663828"/>
                  </a:ext>
                </a:extLst>
              </a:tr>
              <a:tr h="207791">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extLst>
                  <a:ext uri="{0D108BD9-81ED-4DB2-BD59-A6C34878D82A}">
                    <a16:rowId xmlns:a16="http://schemas.microsoft.com/office/drawing/2014/main" val="3272798607"/>
                  </a:ext>
                </a:extLst>
              </a:tr>
              <a:tr h="207791">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extLst>
                  <a:ext uri="{0D108BD9-81ED-4DB2-BD59-A6C34878D82A}">
                    <a16:rowId xmlns:a16="http://schemas.microsoft.com/office/drawing/2014/main" val="801166797"/>
                  </a:ext>
                </a:extLst>
              </a:tr>
              <a:tr h="207791">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extLst>
                  <a:ext uri="{0D108BD9-81ED-4DB2-BD59-A6C34878D82A}">
                    <a16:rowId xmlns:a16="http://schemas.microsoft.com/office/drawing/2014/main" val="4129398309"/>
                  </a:ext>
                </a:extLst>
              </a:tr>
              <a:tr h="207791">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extLst>
                  <a:ext uri="{0D108BD9-81ED-4DB2-BD59-A6C34878D82A}">
                    <a16:rowId xmlns:a16="http://schemas.microsoft.com/office/drawing/2014/main" val="3204143009"/>
                  </a:ext>
                </a:extLst>
              </a:tr>
              <a:tr h="207791">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tc>
                  <a:txBody>
                    <a:bodyPr/>
                    <a:lstStyle/>
                    <a:p>
                      <a:pPr algn="ctr"/>
                      <a:r>
                        <a:rPr lang="en-US" sz="600" dirty="0">
                          <a:solidFill>
                            <a:schemeClr val="accent2">
                              <a:lumMod val="50000"/>
                              <a:lumOff val="50000"/>
                            </a:schemeClr>
                          </a:solidFill>
                        </a:rPr>
                        <a:t>255</a:t>
                      </a:r>
                    </a:p>
                  </a:txBody>
                  <a:tcPr marL="0" marR="0" marT="0" marB="0" anchor="ctr"/>
                </a:tc>
                <a:tc>
                  <a:txBody>
                    <a:bodyPr/>
                    <a:lstStyle/>
                    <a:p>
                      <a:pPr algn="ctr"/>
                      <a:r>
                        <a:rPr lang="en-US" sz="600" dirty="0">
                          <a:solidFill>
                            <a:schemeClr val="accent2">
                              <a:lumMod val="50000"/>
                              <a:lumOff val="50000"/>
                            </a:schemeClr>
                          </a:solidFill>
                        </a:rPr>
                        <a:t>0</a:t>
                      </a:r>
                    </a:p>
                  </a:txBody>
                  <a:tcPr marL="0" marR="0" marT="0" marB="0" anchor="ctr"/>
                </a:tc>
                <a:extLst>
                  <a:ext uri="{0D108BD9-81ED-4DB2-BD59-A6C34878D82A}">
                    <a16:rowId xmlns:a16="http://schemas.microsoft.com/office/drawing/2014/main" val="1589320177"/>
                  </a:ext>
                </a:extLst>
              </a:tr>
            </a:tbl>
          </a:graphicData>
        </a:graphic>
      </p:graphicFrame>
    </p:spTree>
    <p:extLst>
      <p:ext uri="{BB962C8B-B14F-4D97-AF65-F5344CB8AC3E}">
        <p14:creationId xmlns:p14="http://schemas.microsoft.com/office/powerpoint/2010/main" val="14245793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par>
                          <p:cTn id="14" fill="hold">
                            <p:stCondLst>
                              <p:cond delay="500"/>
                            </p:stCondLst>
                            <p:childTnLst>
                              <p:par>
                                <p:cTn id="15" presetID="22" presetClass="entr" presetSubtype="8" fill="hold"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left)">
                                      <p:cBhvr>
                                        <p:cTn id="17" dur="500"/>
                                        <p:tgtEl>
                                          <p:spTgt spid="6"/>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500"/>
                                        <p:tgtEl>
                                          <p:spTgt spid="7"/>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fade">
                                      <p:cBhvr>
                                        <p:cTn id="30" dur="500"/>
                                        <p:tgtEl>
                                          <p:spTgt spid="13"/>
                                        </p:tgtEl>
                                      </p:cBhvr>
                                    </p:animEffect>
                                  </p:childTnLst>
                                </p:cTn>
                              </p:par>
                            </p:childTnLst>
                          </p:cTn>
                        </p:par>
                        <p:par>
                          <p:cTn id="31" fill="hold">
                            <p:stCondLst>
                              <p:cond delay="500"/>
                            </p:stCondLst>
                            <p:childTnLst>
                              <p:par>
                                <p:cTn id="32" presetID="10" presetClass="entr" presetSubtype="0" fill="hold" nodeType="after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childTnLst>
                          </p:cTn>
                        </p:par>
                        <p:par>
                          <p:cTn id="35" fill="hold">
                            <p:stCondLst>
                              <p:cond delay="1000"/>
                            </p:stCondLst>
                            <p:childTnLst>
                              <p:par>
                                <p:cTn id="36" presetID="10" presetClass="entr" presetSubtype="0" fill="hold" nodeType="after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033AA-01F4-4261-A80D-DD52D6E499CD}"/>
              </a:ext>
            </a:extLst>
          </p:cNvPr>
          <p:cNvSpPr>
            <a:spLocks noGrp="1"/>
          </p:cNvSpPr>
          <p:nvPr>
            <p:ph type="title"/>
          </p:nvPr>
        </p:nvSpPr>
        <p:spPr>
          <a:xfrm>
            <a:off x="439285" y="979786"/>
            <a:ext cx="8263890" cy="369332"/>
          </a:xfrm>
        </p:spPr>
        <p:txBody>
          <a:bodyPr>
            <a:noAutofit/>
          </a:bodyPr>
          <a:lstStyle/>
          <a:p>
            <a:r>
              <a:rPr lang="en-US" sz="2800" b="1" dirty="0">
                <a:solidFill>
                  <a:srgbClr val="C00000"/>
                </a:solidFill>
              </a:rPr>
              <a:t>Applications of Computer Vision</a:t>
            </a:r>
          </a:p>
        </p:txBody>
      </p:sp>
      <p:grpSp>
        <p:nvGrpSpPr>
          <p:cNvPr id="21" name="Image Classifcation">
            <a:extLst>
              <a:ext uri="{FF2B5EF4-FFF2-40B4-BE49-F238E27FC236}">
                <a16:creationId xmlns:a16="http://schemas.microsoft.com/office/drawing/2014/main" id="{B8B2C53E-FA61-4D2F-A549-37E09E06CEAD}"/>
              </a:ext>
            </a:extLst>
          </p:cNvPr>
          <p:cNvGrpSpPr/>
          <p:nvPr/>
        </p:nvGrpSpPr>
        <p:grpSpPr>
          <a:xfrm>
            <a:off x="354713" y="1790301"/>
            <a:ext cx="2698210" cy="2015201"/>
            <a:chOff x="472950" y="1244067"/>
            <a:chExt cx="3597613" cy="2686935"/>
          </a:xfrm>
        </p:grpSpPr>
        <p:grpSp>
          <p:nvGrpSpPr>
            <p:cNvPr id="11" name="Group 10">
              <a:extLst>
                <a:ext uri="{FF2B5EF4-FFF2-40B4-BE49-F238E27FC236}">
                  <a16:creationId xmlns:a16="http://schemas.microsoft.com/office/drawing/2014/main" id="{21537E55-5C51-4CF8-AF41-19BDC0044DEC}"/>
                </a:ext>
              </a:extLst>
            </p:cNvPr>
            <p:cNvGrpSpPr/>
            <p:nvPr/>
          </p:nvGrpSpPr>
          <p:grpSpPr>
            <a:xfrm>
              <a:off x="472950" y="1534000"/>
              <a:ext cx="3597613" cy="2397002"/>
              <a:chOff x="9064478" y="2149558"/>
              <a:chExt cx="3597613" cy="2397002"/>
            </a:xfrm>
          </p:grpSpPr>
          <p:pic>
            <p:nvPicPr>
              <p:cNvPr id="65" name="Picture 64" descr="A taxi">
                <a:extLst>
                  <a:ext uri="{FF2B5EF4-FFF2-40B4-BE49-F238E27FC236}">
                    <a16:creationId xmlns:a16="http://schemas.microsoft.com/office/drawing/2014/main" id="{529DF39E-9659-43FC-A524-2D8D69AA9933}"/>
                  </a:ext>
                </a:extLst>
              </p:cNvPr>
              <p:cNvPicPr>
                <a:picLocks noChangeAspect="1"/>
              </p:cNvPicPr>
              <p:nvPr/>
            </p:nvPicPr>
            <p:blipFill rotWithShape="1">
              <a:blip r:embed="rId3"/>
              <a:srcRect l="51437" t="32880" r="18851" b="37395"/>
              <a:stretch/>
            </p:blipFill>
            <p:spPr>
              <a:xfrm>
                <a:off x="9064478" y="2149558"/>
                <a:ext cx="3594846" cy="2397002"/>
              </a:xfrm>
              <a:prstGeom prst="rect">
                <a:avLst/>
              </a:prstGeom>
            </p:spPr>
          </p:pic>
          <p:sp>
            <p:nvSpPr>
              <p:cNvPr id="10" name="TextBox 9">
                <a:extLst>
                  <a:ext uri="{FF2B5EF4-FFF2-40B4-BE49-F238E27FC236}">
                    <a16:creationId xmlns:a16="http://schemas.microsoft.com/office/drawing/2014/main" id="{CA87A48C-8E4A-4B72-A262-AEA4B7F82572}"/>
                  </a:ext>
                </a:extLst>
              </p:cNvPr>
              <p:cNvSpPr txBox="1"/>
              <p:nvPr/>
            </p:nvSpPr>
            <p:spPr>
              <a:xfrm>
                <a:off x="9064478" y="4208800"/>
                <a:ext cx="3597613" cy="307776"/>
              </a:xfrm>
              <a:prstGeom prst="rect">
                <a:avLst/>
              </a:prstGeom>
              <a:solidFill>
                <a:srgbClr val="7030A0">
                  <a:alpha val="50196"/>
                </a:srgbClr>
              </a:solidFill>
            </p:spPr>
            <p:txBody>
              <a:bodyPr wrap="square" lIns="0" tIns="0" rIns="0" bIns="0" rtlCol="0">
                <a:spAutoFit/>
              </a:bodyPr>
              <a:lstStyle/>
              <a:p>
                <a:pPr algn="ctr"/>
                <a:r>
                  <a:rPr lang="en-US" sz="1500" dirty="0">
                    <a:solidFill>
                      <a:schemeClr val="bg1"/>
                    </a:solidFill>
                  </a:rPr>
                  <a:t>Taxi</a:t>
                </a:r>
              </a:p>
            </p:txBody>
          </p:sp>
        </p:grpSp>
        <p:sp>
          <p:nvSpPr>
            <p:cNvPr id="20" name="TextBox 19">
              <a:extLst>
                <a:ext uri="{FF2B5EF4-FFF2-40B4-BE49-F238E27FC236}">
                  <a16:creationId xmlns:a16="http://schemas.microsoft.com/office/drawing/2014/main" id="{A0D06132-1354-4637-A563-A66BCA60E299}"/>
                </a:ext>
              </a:extLst>
            </p:cNvPr>
            <p:cNvSpPr txBox="1"/>
            <p:nvPr/>
          </p:nvSpPr>
          <p:spPr>
            <a:xfrm>
              <a:off x="1109497" y="1244067"/>
              <a:ext cx="1851446" cy="276999"/>
            </a:xfrm>
            <a:prstGeom prst="rect">
              <a:avLst/>
            </a:prstGeom>
            <a:noFill/>
          </p:spPr>
          <p:txBody>
            <a:bodyPr wrap="none" lIns="0" tIns="0" rIns="0" bIns="0" rtlCol="0">
              <a:spAutoFit/>
            </a:bodyPr>
            <a:lstStyle/>
            <a:p>
              <a:pPr algn="l"/>
              <a:r>
                <a:rPr lang="en-US" sz="1350" dirty="0">
                  <a:gradFill>
                    <a:gsLst>
                      <a:gs pos="2917">
                        <a:schemeClr val="tx1"/>
                      </a:gs>
                      <a:gs pos="30000">
                        <a:schemeClr val="tx1"/>
                      </a:gs>
                    </a:gsLst>
                    <a:lin ang="5400000" scaled="0"/>
                  </a:gradFill>
                </a:rPr>
                <a:t>Image Classification</a:t>
              </a:r>
            </a:p>
          </p:txBody>
        </p:sp>
      </p:grpSp>
      <p:grpSp>
        <p:nvGrpSpPr>
          <p:cNvPr id="22" name="Object Detection">
            <a:extLst>
              <a:ext uri="{FF2B5EF4-FFF2-40B4-BE49-F238E27FC236}">
                <a16:creationId xmlns:a16="http://schemas.microsoft.com/office/drawing/2014/main" id="{74E58775-C731-4851-8349-EAC89CE96837}"/>
              </a:ext>
            </a:extLst>
          </p:cNvPr>
          <p:cNvGrpSpPr/>
          <p:nvPr/>
        </p:nvGrpSpPr>
        <p:grpSpPr>
          <a:xfrm>
            <a:off x="3147093" y="1786689"/>
            <a:ext cx="2698210" cy="2027847"/>
            <a:chOff x="4196123" y="1239252"/>
            <a:chExt cx="3597613" cy="2703796"/>
          </a:xfrm>
        </p:grpSpPr>
        <p:grpSp>
          <p:nvGrpSpPr>
            <p:cNvPr id="43" name="Group 42">
              <a:extLst>
                <a:ext uri="{FF2B5EF4-FFF2-40B4-BE49-F238E27FC236}">
                  <a16:creationId xmlns:a16="http://schemas.microsoft.com/office/drawing/2014/main" id="{7AF60A6C-0F18-423B-A94B-FAC57CA8E5EB}"/>
                </a:ext>
              </a:extLst>
            </p:cNvPr>
            <p:cNvGrpSpPr/>
            <p:nvPr/>
          </p:nvGrpSpPr>
          <p:grpSpPr>
            <a:xfrm>
              <a:off x="4196123" y="1546484"/>
              <a:ext cx="3597613" cy="2396564"/>
              <a:chOff x="4297193" y="2336800"/>
              <a:chExt cx="3597613" cy="2396564"/>
            </a:xfrm>
          </p:grpSpPr>
          <p:pic>
            <p:nvPicPr>
              <p:cNvPr id="32" name="Picture 31" descr="A view of a city street">
                <a:extLst>
                  <a:ext uri="{FF2B5EF4-FFF2-40B4-BE49-F238E27FC236}">
                    <a16:creationId xmlns:a16="http://schemas.microsoft.com/office/drawing/2014/main" id="{D0C79D60-F024-4946-A48D-C98F04D00CA1}"/>
                  </a:ext>
                </a:extLst>
              </p:cNvPr>
              <p:cNvPicPr>
                <a:picLocks noChangeAspect="1"/>
              </p:cNvPicPr>
              <p:nvPr/>
            </p:nvPicPr>
            <p:blipFill>
              <a:blip r:embed="rId4"/>
              <a:stretch>
                <a:fillRect/>
              </a:stretch>
            </p:blipFill>
            <p:spPr>
              <a:xfrm>
                <a:off x="4297193" y="2336800"/>
                <a:ext cx="3597613" cy="2396564"/>
              </a:xfrm>
              <a:prstGeom prst="rect">
                <a:avLst/>
              </a:prstGeom>
            </p:spPr>
          </p:pic>
          <p:sp>
            <p:nvSpPr>
              <p:cNvPr id="34" name="Rectangle 33">
                <a:extLst>
                  <a:ext uri="{FF2B5EF4-FFF2-40B4-BE49-F238E27FC236}">
                    <a16:creationId xmlns:a16="http://schemas.microsoft.com/office/drawing/2014/main" id="{D5CEC0B0-26F7-4A39-92C3-F12BE9EF0503}"/>
                  </a:ext>
                </a:extLst>
              </p:cNvPr>
              <p:cNvSpPr/>
              <p:nvPr/>
            </p:nvSpPr>
            <p:spPr bwMode="auto">
              <a:xfrm>
                <a:off x="4356847" y="2677459"/>
                <a:ext cx="759012" cy="729129"/>
              </a:xfrm>
              <a:prstGeom prst="rect">
                <a:avLst/>
              </a:prstGeom>
              <a:noFill/>
              <a:ln w="28575">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020A4CF2-B9B2-4D3D-BEC3-DA34A979FC74}"/>
                  </a:ext>
                </a:extLst>
              </p:cNvPr>
              <p:cNvSpPr/>
              <p:nvPr/>
            </p:nvSpPr>
            <p:spPr bwMode="auto">
              <a:xfrm>
                <a:off x="4733365" y="3429001"/>
                <a:ext cx="442148" cy="527424"/>
              </a:xfrm>
              <a:prstGeom prst="rect">
                <a:avLst/>
              </a:prstGeom>
              <a:noFill/>
              <a:ln w="285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36" name="Rectangle 35">
                <a:extLst>
                  <a:ext uri="{FF2B5EF4-FFF2-40B4-BE49-F238E27FC236}">
                    <a16:creationId xmlns:a16="http://schemas.microsoft.com/office/drawing/2014/main" id="{B1EEE3B0-BFD6-4DD3-AA64-15F400AE3025}"/>
                  </a:ext>
                </a:extLst>
              </p:cNvPr>
              <p:cNvSpPr/>
              <p:nvPr/>
            </p:nvSpPr>
            <p:spPr bwMode="auto">
              <a:xfrm>
                <a:off x="6765365" y="3956425"/>
                <a:ext cx="182172" cy="325718"/>
              </a:xfrm>
              <a:prstGeom prst="rect">
                <a:avLst/>
              </a:prstGeom>
              <a:noFill/>
              <a:ln w="28575">
                <a:solidFill>
                  <a:schemeClr val="accent3">
                    <a:lumMod val="60000"/>
                    <a:lumOff val="4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37" name="Rectangle 36">
                <a:extLst>
                  <a:ext uri="{FF2B5EF4-FFF2-40B4-BE49-F238E27FC236}">
                    <a16:creationId xmlns:a16="http://schemas.microsoft.com/office/drawing/2014/main" id="{83F0247B-87BB-4B92-9FEE-D48EE087DCFD}"/>
                  </a:ext>
                </a:extLst>
              </p:cNvPr>
              <p:cNvSpPr/>
              <p:nvPr/>
            </p:nvSpPr>
            <p:spPr bwMode="auto">
              <a:xfrm>
                <a:off x="6912110" y="4019176"/>
                <a:ext cx="182172" cy="325718"/>
              </a:xfrm>
              <a:prstGeom prst="rect">
                <a:avLst/>
              </a:prstGeom>
              <a:noFill/>
              <a:ln w="28575">
                <a:solidFill>
                  <a:schemeClr val="accent3">
                    <a:lumMod val="60000"/>
                    <a:lumOff val="4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39" name="TextBox 38">
                <a:extLst>
                  <a:ext uri="{FF2B5EF4-FFF2-40B4-BE49-F238E27FC236}">
                    <a16:creationId xmlns:a16="http://schemas.microsoft.com/office/drawing/2014/main" id="{4D61FCAC-E1B2-459E-8C2F-DCABF0048E70}"/>
                  </a:ext>
                </a:extLst>
              </p:cNvPr>
              <p:cNvSpPr txBox="1"/>
              <p:nvPr/>
            </p:nvSpPr>
            <p:spPr>
              <a:xfrm>
                <a:off x="4341878" y="2359199"/>
                <a:ext cx="369760" cy="307776"/>
              </a:xfrm>
              <a:prstGeom prst="rect">
                <a:avLst/>
              </a:prstGeom>
              <a:solidFill>
                <a:schemeClr val="accent4"/>
              </a:solidFill>
            </p:spPr>
            <p:txBody>
              <a:bodyPr wrap="none" lIns="0" tIns="0" rIns="0" bIns="0" rtlCol="0">
                <a:spAutoFit/>
              </a:bodyPr>
              <a:lstStyle/>
              <a:p>
                <a:pPr algn="l"/>
                <a:r>
                  <a:rPr lang="en-US" sz="1500" dirty="0">
                    <a:solidFill>
                      <a:schemeClr val="bg1"/>
                    </a:solidFill>
                  </a:rPr>
                  <a:t>bus</a:t>
                </a:r>
              </a:p>
            </p:txBody>
          </p:sp>
          <p:sp>
            <p:nvSpPr>
              <p:cNvPr id="40" name="TextBox 39">
                <a:extLst>
                  <a:ext uri="{FF2B5EF4-FFF2-40B4-BE49-F238E27FC236}">
                    <a16:creationId xmlns:a16="http://schemas.microsoft.com/office/drawing/2014/main" id="{420DB536-0C13-4386-A37B-9F0988DC6BCC}"/>
                  </a:ext>
                </a:extLst>
              </p:cNvPr>
              <p:cNvSpPr txBox="1"/>
              <p:nvPr/>
            </p:nvSpPr>
            <p:spPr>
              <a:xfrm>
                <a:off x="4721304" y="3950156"/>
                <a:ext cx="318464" cy="307776"/>
              </a:xfrm>
              <a:prstGeom prst="rect">
                <a:avLst/>
              </a:prstGeom>
              <a:solidFill>
                <a:schemeClr val="accent1"/>
              </a:solidFill>
            </p:spPr>
            <p:txBody>
              <a:bodyPr wrap="none" lIns="0" tIns="0" rIns="0" bIns="0" rtlCol="0">
                <a:spAutoFit/>
              </a:bodyPr>
              <a:lstStyle/>
              <a:p>
                <a:pPr algn="l"/>
                <a:r>
                  <a:rPr lang="en-US" sz="1500" dirty="0">
                    <a:solidFill>
                      <a:schemeClr val="bg1"/>
                    </a:solidFill>
                  </a:rPr>
                  <a:t>car</a:t>
                </a:r>
              </a:p>
            </p:txBody>
          </p:sp>
          <p:sp>
            <p:nvSpPr>
              <p:cNvPr id="41" name="TextBox 40">
                <a:extLst>
                  <a:ext uri="{FF2B5EF4-FFF2-40B4-BE49-F238E27FC236}">
                    <a16:creationId xmlns:a16="http://schemas.microsoft.com/office/drawing/2014/main" id="{FC58D686-5F52-4934-8281-09338243D39A}"/>
                  </a:ext>
                </a:extLst>
              </p:cNvPr>
              <p:cNvSpPr txBox="1"/>
              <p:nvPr/>
            </p:nvSpPr>
            <p:spPr>
              <a:xfrm>
                <a:off x="6196042" y="4282143"/>
                <a:ext cx="660693" cy="307776"/>
              </a:xfrm>
              <a:prstGeom prst="rect">
                <a:avLst/>
              </a:prstGeom>
              <a:solidFill>
                <a:srgbClr val="92D050"/>
              </a:solidFill>
            </p:spPr>
            <p:txBody>
              <a:bodyPr wrap="none" lIns="0" tIns="0" rIns="0" bIns="0" rtlCol="0">
                <a:spAutoFit/>
              </a:bodyPr>
              <a:lstStyle/>
              <a:p>
                <a:pPr algn="l"/>
                <a:r>
                  <a:rPr lang="en-US" sz="1500" dirty="0">
                    <a:solidFill>
                      <a:schemeClr val="bg1"/>
                    </a:solidFill>
                  </a:rPr>
                  <a:t>Cyclist</a:t>
                </a:r>
              </a:p>
            </p:txBody>
          </p:sp>
          <p:sp>
            <p:nvSpPr>
              <p:cNvPr id="42" name="TextBox 41">
                <a:extLst>
                  <a:ext uri="{FF2B5EF4-FFF2-40B4-BE49-F238E27FC236}">
                    <a16:creationId xmlns:a16="http://schemas.microsoft.com/office/drawing/2014/main" id="{639E15AA-FF4C-464E-8540-BA94FE5BDDEE}"/>
                  </a:ext>
                </a:extLst>
              </p:cNvPr>
              <p:cNvSpPr txBox="1"/>
              <p:nvPr/>
            </p:nvSpPr>
            <p:spPr>
              <a:xfrm>
                <a:off x="6923615" y="3711399"/>
                <a:ext cx="660693" cy="307776"/>
              </a:xfrm>
              <a:prstGeom prst="rect">
                <a:avLst/>
              </a:prstGeom>
              <a:solidFill>
                <a:srgbClr val="92D050"/>
              </a:solidFill>
            </p:spPr>
            <p:txBody>
              <a:bodyPr wrap="none" lIns="0" tIns="0" rIns="0" bIns="0" rtlCol="0">
                <a:spAutoFit/>
              </a:bodyPr>
              <a:lstStyle/>
              <a:p>
                <a:pPr algn="l"/>
                <a:r>
                  <a:rPr lang="en-US" sz="1500" dirty="0">
                    <a:solidFill>
                      <a:schemeClr val="bg1"/>
                    </a:solidFill>
                  </a:rPr>
                  <a:t>Cyclist</a:t>
                </a:r>
              </a:p>
            </p:txBody>
          </p:sp>
          <p:sp>
            <p:nvSpPr>
              <p:cNvPr id="45" name="Rectangle 44">
                <a:extLst>
                  <a:ext uri="{FF2B5EF4-FFF2-40B4-BE49-F238E27FC236}">
                    <a16:creationId xmlns:a16="http://schemas.microsoft.com/office/drawing/2014/main" id="{35454913-B147-4307-9CC5-998338911698}"/>
                  </a:ext>
                </a:extLst>
              </p:cNvPr>
              <p:cNvSpPr/>
              <p:nvPr/>
            </p:nvSpPr>
            <p:spPr bwMode="auto">
              <a:xfrm>
                <a:off x="4874264" y="2341284"/>
                <a:ext cx="572379" cy="248191"/>
              </a:xfrm>
              <a:prstGeom prst="rect">
                <a:avLst/>
              </a:prstGeom>
              <a:noFill/>
              <a:ln w="28575">
                <a:solidFill>
                  <a:srgbClr val="FF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46" name="TextBox 45">
                <a:extLst>
                  <a:ext uri="{FF2B5EF4-FFF2-40B4-BE49-F238E27FC236}">
                    <a16:creationId xmlns:a16="http://schemas.microsoft.com/office/drawing/2014/main" id="{B6AA200A-F1C9-48CB-A429-787014831D75}"/>
                  </a:ext>
                </a:extLst>
              </p:cNvPr>
              <p:cNvSpPr txBox="1"/>
              <p:nvPr/>
            </p:nvSpPr>
            <p:spPr>
              <a:xfrm>
                <a:off x="5283677" y="2573572"/>
                <a:ext cx="369760" cy="307776"/>
              </a:xfrm>
              <a:prstGeom prst="rect">
                <a:avLst/>
              </a:prstGeom>
              <a:solidFill>
                <a:schemeClr val="accent4"/>
              </a:solidFill>
            </p:spPr>
            <p:txBody>
              <a:bodyPr wrap="none" lIns="0" tIns="0" rIns="0" bIns="0" rtlCol="0">
                <a:spAutoFit/>
              </a:bodyPr>
              <a:lstStyle/>
              <a:p>
                <a:pPr algn="l"/>
                <a:r>
                  <a:rPr lang="en-US" sz="1500" dirty="0">
                    <a:solidFill>
                      <a:schemeClr val="bg1"/>
                    </a:solidFill>
                  </a:rPr>
                  <a:t>bus</a:t>
                </a:r>
              </a:p>
            </p:txBody>
          </p:sp>
        </p:grpSp>
        <p:sp>
          <p:nvSpPr>
            <p:cNvPr id="75" name="TextBox 74">
              <a:extLst>
                <a:ext uri="{FF2B5EF4-FFF2-40B4-BE49-F238E27FC236}">
                  <a16:creationId xmlns:a16="http://schemas.microsoft.com/office/drawing/2014/main" id="{805553A3-ECC8-44EB-886F-5F6D5A461E97}"/>
                </a:ext>
              </a:extLst>
            </p:cNvPr>
            <p:cNvSpPr txBox="1"/>
            <p:nvPr/>
          </p:nvSpPr>
          <p:spPr>
            <a:xfrm>
              <a:off x="5182607" y="1239252"/>
              <a:ext cx="1590692" cy="276999"/>
            </a:xfrm>
            <a:prstGeom prst="rect">
              <a:avLst/>
            </a:prstGeom>
            <a:noFill/>
          </p:spPr>
          <p:txBody>
            <a:bodyPr wrap="none" lIns="0" tIns="0" rIns="0" bIns="0" rtlCol="0">
              <a:spAutoFit/>
            </a:bodyPr>
            <a:lstStyle/>
            <a:p>
              <a:pPr algn="l"/>
              <a:r>
                <a:rPr lang="en-US" sz="1350" dirty="0">
                  <a:gradFill>
                    <a:gsLst>
                      <a:gs pos="2917">
                        <a:schemeClr val="tx1"/>
                      </a:gs>
                      <a:gs pos="30000">
                        <a:schemeClr val="tx1"/>
                      </a:gs>
                    </a:gsLst>
                    <a:lin ang="5400000" scaled="0"/>
                  </a:gradFill>
                </a:rPr>
                <a:t>Object Detection</a:t>
              </a:r>
            </a:p>
          </p:txBody>
        </p:sp>
      </p:grpSp>
      <p:grpSp>
        <p:nvGrpSpPr>
          <p:cNvPr id="23" name="Semantic Segmentation">
            <a:extLst>
              <a:ext uri="{FF2B5EF4-FFF2-40B4-BE49-F238E27FC236}">
                <a16:creationId xmlns:a16="http://schemas.microsoft.com/office/drawing/2014/main" id="{053E551F-2F1B-467C-928D-0E1771E2E232}"/>
              </a:ext>
            </a:extLst>
          </p:cNvPr>
          <p:cNvGrpSpPr/>
          <p:nvPr/>
        </p:nvGrpSpPr>
        <p:grpSpPr>
          <a:xfrm>
            <a:off x="5928790" y="1786689"/>
            <a:ext cx="2698210" cy="2027847"/>
            <a:chOff x="7905053" y="1239252"/>
            <a:chExt cx="3597613" cy="2703796"/>
          </a:xfrm>
        </p:grpSpPr>
        <p:grpSp>
          <p:nvGrpSpPr>
            <p:cNvPr id="3" name="Group 2">
              <a:extLst>
                <a:ext uri="{FF2B5EF4-FFF2-40B4-BE49-F238E27FC236}">
                  <a16:creationId xmlns:a16="http://schemas.microsoft.com/office/drawing/2014/main" id="{BCC30247-2D11-459D-980D-1627201BF717}"/>
                </a:ext>
              </a:extLst>
            </p:cNvPr>
            <p:cNvGrpSpPr/>
            <p:nvPr/>
          </p:nvGrpSpPr>
          <p:grpSpPr>
            <a:xfrm>
              <a:off x="7905053" y="1546484"/>
              <a:ext cx="3597613" cy="2396564"/>
              <a:chOff x="8006123" y="2336800"/>
              <a:chExt cx="3597613" cy="2396564"/>
            </a:xfrm>
          </p:grpSpPr>
          <p:grpSp>
            <p:nvGrpSpPr>
              <p:cNvPr id="52" name="Group 51">
                <a:extLst>
                  <a:ext uri="{FF2B5EF4-FFF2-40B4-BE49-F238E27FC236}">
                    <a16:creationId xmlns:a16="http://schemas.microsoft.com/office/drawing/2014/main" id="{36321AB6-F136-42BE-A939-D9A92B003025}"/>
                  </a:ext>
                </a:extLst>
              </p:cNvPr>
              <p:cNvGrpSpPr/>
              <p:nvPr/>
            </p:nvGrpSpPr>
            <p:grpSpPr>
              <a:xfrm>
                <a:off x="8006123" y="2336800"/>
                <a:ext cx="3597613" cy="2396564"/>
                <a:chOff x="8006123" y="2336800"/>
                <a:chExt cx="3597613" cy="2396564"/>
              </a:xfrm>
            </p:grpSpPr>
            <p:pic>
              <p:nvPicPr>
                <p:cNvPr id="33" name="Picture 32" descr="A view of a city street">
                  <a:extLst>
                    <a:ext uri="{FF2B5EF4-FFF2-40B4-BE49-F238E27FC236}">
                      <a16:creationId xmlns:a16="http://schemas.microsoft.com/office/drawing/2014/main" id="{7088C2E4-2791-48D4-AFCB-86814C0F329A}"/>
                    </a:ext>
                  </a:extLst>
                </p:cNvPr>
                <p:cNvPicPr>
                  <a:picLocks noChangeAspect="1"/>
                </p:cNvPicPr>
                <p:nvPr/>
              </p:nvPicPr>
              <p:blipFill>
                <a:blip r:embed="rId4"/>
                <a:stretch>
                  <a:fillRect/>
                </a:stretch>
              </p:blipFill>
              <p:spPr>
                <a:xfrm>
                  <a:off x="8006123" y="2336800"/>
                  <a:ext cx="3597613" cy="2396564"/>
                </a:xfrm>
                <a:prstGeom prst="rect">
                  <a:avLst/>
                </a:prstGeom>
              </p:spPr>
            </p:pic>
            <p:sp>
              <p:nvSpPr>
                <p:cNvPr id="47" name="Freeform: Shape 46">
                  <a:extLst>
                    <a:ext uri="{FF2B5EF4-FFF2-40B4-BE49-F238E27FC236}">
                      <a16:creationId xmlns:a16="http://schemas.microsoft.com/office/drawing/2014/main" id="{9FC902A9-8679-41F6-BBA8-FCC0B8FC7531}"/>
                    </a:ext>
                  </a:extLst>
                </p:cNvPr>
                <p:cNvSpPr/>
                <p:nvPr/>
              </p:nvSpPr>
              <p:spPr bwMode="auto">
                <a:xfrm>
                  <a:off x="8173941" y="2727297"/>
                  <a:ext cx="625502" cy="649357"/>
                </a:xfrm>
                <a:custGeom>
                  <a:avLst/>
                  <a:gdLst>
                    <a:gd name="connsiteX0" fmla="*/ 312751 w 625502"/>
                    <a:gd name="connsiteY0" fmla="*/ 2651 h 649357"/>
                    <a:gd name="connsiteX1" fmla="*/ 50358 w 625502"/>
                    <a:gd name="connsiteY1" fmla="*/ 299500 h 649357"/>
                    <a:gd name="connsiteX2" fmla="*/ 53009 w 625502"/>
                    <a:gd name="connsiteY2" fmla="*/ 458526 h 649357"/>
                    <a:gd name="connsiteX3" fmla="*/ 5301 w 625502"/>
                    <a:gd name="connsiteY3" fmla="*/ 530087 h 649357"/>
                    <a:gd name="connsiteX4" fmla="*/ 0 w 625502"/>
                    <a:gd name="connsiteY4" fmla="*/ 609600 h 649357"/>
                    <a:gd name="connsiteX5" fmla="*/ 113969 w 625502"/>
                    <a:gd name="connsiteY5" fmla="*/ 649357 h 649357"/>
                    <a:gd name="connsiteX6" fmla="*/ 251791 w 625502"/>
                    <a:gd name="connsiteY6" fmla="*/ 641406 h 649357"/>
                    <a:gd name="connsiteX7" fmla="*/ 336605 w 625502"/>
                    <a:gd name="connsiteY7" fmla="*/ 532738 h 649357"/>
                    <a:gd name="connsiteX8" fmla="*/ 379012 w 625502"/>
                    <a:gd name="connsiteY8" fmla="*/ 527437 h 649357"/>
                    <a:gd name="connsiteX9" fmla="*/ 625502 w 625502"/>
                    <a:gd name="connsiteY9" fmla="*/ 222637 h 649357"/>
                    <a:gd name="connsiteX10" fmla="*/ 569843 w 625502"/>
                    <a:gd name="connsiteY10" fmla="*/ 0 h 649357"/>
                    <a:gd name="connsiteX11" fmla="*/ 312751 w 625502"/>
                    <a:gd name="connsiteY11" fmla="*/ 2651 h 649357"/>
                    <a:gd name="connsiteX0" fmla="*/ 312751 w 625502"/>
                    <a:gd name="connsiteY0" fmla="*/ 2651 h 649357"/>
                    <a:gd name="connsiteX1" fmla="*/ 47707 w 625502"/>
                    <a:gd name="connsiteY1" fmla="*/ 299500 h 649357"/>
                    <a:gd name="connsiteX2" fmla="*/ 53009 w 625502"/>
                    <a:gd name="connsiteY2" fmla="*/ 458526 h 649357"/>
                    <a:gd name="connsiteX3" fmla="*/ 5301 w 625502"/>
                    <a:gd name="connsiteY3" fmla="*/ 530087 h 649357"/>
                    <a:gd name="connsiteX4" fmla="*/ 0 w 625502"/>
                    <a:gd name="connsiteY4" fmla="*/ 609600 h 649357"/>
                    <a:gd name="connsiteX5" fmla="*/ 113969 w 625502"/>
                    <a:gd name="connsiteY5" fmla="*/ 649357 h 649357"/>
                    <a:gd name="connsiteX6" fmla="*/ 251791 w 625502"/>
                    <a:gd name="connsiteY6" fmla="*/ 641406 h 649357"/>
                    <a:gd name="connsiteX7" fmla="*/ 336605 w 625502"/>
                    <a:gd name="connsiteY7" fmla="*/ 532738 h 649357"/>
                    <a:gd name="connsiteX8" fmla="*/ 379012 w 625502"/>
                    <a:gd name="connsiteY8" fmla="*/ 527437 h 649357"/>
                    <a:gd name="connsiteX9" fmla="*/ 625502 w 625502"/>
                    <a:gd name="connsiteY9" fmla="*/ 222637 h 649357"/>
                    <a:gd name="connsiteX10" fmla="*/ 569843 w 625502"/>
                    <a:gd name="connsiteY10" fmla="*/ 0 h 649357"/>
                    <a:gd name="connsiteX11" fmla="*/ 312751 w 625502"/>
                    <a:gd name="connsiteY11" fmla="*/ 2651 h 649357"/>
                    <a:gd name="connsiteX0" fmla="*/ 312751 w 625502"/>
                    <a:gd name="connsiteY0" fmla="*/ 2651 h 649357"/>
                    <a:gd name="connsiteX1" fmla="*/ 47707 w 625502"/>
                    <a:gd name="connsiteY1" fmla="*/ 299500 h 649357"/>
                    <a:gd name="connsiteX2" fmla="*/ 31806 w 625502"/>
                    <a:gd name="connsiteY2" fmla="*/ 461176 h 649357"/>
                    <a:gd name="connsiteX3" fmla="*/ 5301 w 625502"/>
                    <a:gd name="connsiteY3" fmla="*/ 530087 h 649357"/>
                    <a:gd name="connsiteX4" fmla="*/ 0 w 625502"/>
                    <a:gd name="connsiteY4" fmla="*/ 609600 h 649357"/>
                    <a:gd name="connsiteX5" fmla="*/ 113969 w 625502"/>
                    <a:gd name="connsiteY5" fmla="*/ 649357 h 649357"/>
                    <a:gd name="connsiteX6" fmla="*/ 251791 w 625502"/>
                    <a:gd name="connsiteY6" fmla="*/ 641406 h 649357"/>
                    <a:gd name="connsiteX7" fmla="*/ 336605 w 625502"/>
                    <a:gd name="connsiteY7" fmla="*/ 532738 h 649357"/>
                    <a:gd name="connsiteX8" fmla="*/ 379012 w 625502"/>
                    <a:gd name="connsiteY8" fmla="*/ 527437 h 649357"/>
                    <a:gd name="connsiteX9" fmla="*/ 625502 w 625502"/>
                    <a:gd name="connsiteY9" fmla="*/ 222637 h 649357"/>
                    <a:gd name="connsiteX10" fmla="*/ 569843 w 625502"/>
                    <a:gd name="connsiteY10" fmla="*/ 0 h 649357"/>
                    <a:gd name="connsiteX11" fmla="*/ 312751 w 625502"/>
                    <a:gd name="connsiteY11" fmla="*/ 2651 h 649357"/>
                    <a:gd name="connsiteX0" fmla="*/ 312751 w 625502"/>
                    <a:gd name="connsiteY0" fmla="*/ 2651 h 649357"/>
                    <a:gd name="connsiteX1" fmla="*/ 37106 w 625502"/>
                    <a:gd name="connsiteY1" fmla="*/ 299500 h 649357"/>
                    <a:gd name="connsiteX2" fmla="*/ 31806 w 625502"/>
                    <a:gd name="connsiteY2" fmla="*/ 461176 h 649357"/>
                    <a:gd name="connsiteX3" fmla="*/ 5301 w 625502"/>
                    <a:gd name="connsiteY3" fmla="*/ 530087 h 649357"/>
                    <a:gd name="connsiteX4" fmla="*/ 0 w 625502"/>
                    <a:gd name="connsiteY4" fmla="*/ 609600 h 649357"/>
                    <a:gd name="connsiteX5" fmla="*/ 113969 w 625502"/>
                    <a:gd name="connsiteY5" fmla="*/ 649357 h 649357"/>
                    <a:gd name="connsiteX6" fmla="*/ 251791 w 625502"/>
                    <a:gd name="connsiteY6" fmla="*/ 641406 h 649357"/>
                    <a:gd name="connsiteX7" fmla="*/ 336605 w 625502"/>
                    <a:gd name="connsiteY7" fmla="*/ 532738 h 649357"/>
                    <a:gd name="connsiteX8" fmla="*/ 379012 w 625502"/>
                    <a:gd name="connsiteY8" fmla="*/ 527437 h 649357"/>
                    <a:gd name="connsiteX9" fmla="*/ 625502 w 625502"/>
                    <a:gd name="connsiteY9" fmla="*/ 222637 h 649357"/>
                    <a:gd name="connsiteX10" fmla="*/ 569843 w 625502"/>
                    <a:gd name="connsiteY10" fmla="*/ 0 h 649357"/>
                    <a:gd name="connsiteX11" fmla="*/ 312751 w 625502"/>
                    <a:gd name="connsiteY11" fmla="*/ 2651 h 649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5502" h="649357">
                      <a:moveTo>
                        <a:pt x="312751" y="2651"/>
                      </a:moveTo>
                      <a:cubicBezTo>
                        <a:pt x="225287" y="101601"/>
                        <a:pt x="124570" y="200550"/>
                        <a:pt x="37106" y="299500"/>
                      </a:cubicBezTo>
                      <a:cubicBezTo>
                        <a:pt x="37990" y="352509"/>
                        <a:pt x="30922" y="408167"/>
                        <a:pt x="31806" y="461176"/>
                      </a:cubicBezTo>
                      <a:lnTo>
                        <a:pt x="5301" y="530087"/>
                      </a:lnTo>
                      <a:lnTo>
                        <a:pt x="0" y="609600"/>
                      </a:lnTo>
                      <a:lnTo>
                        <a:pt x="113969" y="649357"/>
                      </a:lnTo>
                      <a:lnTo>
                        <a:pt x="251791" y="641406"/>
                      </a:lnTo>
                      <a:lnTo>
                        <a:pt x="336605" y="532738"/>
                      </a:lnTo>
                      <a:lnTo>
                        <a:pt x="379012" y="527437"/>
                      </a:lnTo>
                      <a:lnTo>
                        <a:pt x="625502" y="222637"/>
                      </a:lnTo>
                      <a:lnTo>
                        <a:pt x="569843" y="0"/>
                      </a:lnTo>
                      <a:lnTo>
                        <a:pt x="312751" y="2651"/>
                      </a:lnTo>
                      <a:close/>
                    </a:path>
                  </a:pathLst>
                </a:custGeom>
                <a:solidFill>
                  <a:srgbClr val="FF0000">
                    <a:alpha val="50196"/>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48" name="Freeform: Shape 47">
                  <a:extLst>
                    <a:ext uri="{FF2B5EF4-FFF2-40B4-BE49-F238E27FC236}">
                      <a16:creationId xmlns:a16="http://schemas.microsoft.com/office/drawing/2014/main" id="{80F8ACD0-374D-4247-B8F8-EA28A35CBEAD}"/>
                    </a:ext>
                  </a:extLst>
                </p:cNvPr>
                <p:cNvSpPr/>
                <p:nvPr/>
              </p:nvSpPr>
              <p:spPr bwMode="auto">
                <a:xfrm>
                  <a:off x="8714630" y="2340334"/>
                  <a:ext cx="447923" cy="233238"/>
                </a:xfrm>
                <a:custGeom>
                  <a:avLst/>
                  <a:gdLst>
                    <a:gd name="connsiteX0" fmla="*/ 0 w 447923"/>
                    <a:gd name="connsiteY0" fmla="*/ 0 h 233238"/>
                    <a:gd name="connsiteX1" fmla="*/ 21203 w 447923"/>
                    <a:gd name="connsiteY1" fmla="*/ 206734 h 233238"/>
                    <a:gd name="connsiteX2" fmla="*/ 296848 w 447923"/>
                    <a:gd name="connsiteY2" fmla="*/ 233238 h 233238"/>
                    <a:gd name="connsiteX3" fmla="*/ 447923 w 447923"/>
                    <a:gd name="connsiteY3" fmla="*/ 0 h 233238"/>
                    <a:gd name="connsiteX4" fmla="*/ 447923 w 447923"/>
                    <a:gd name="connsiteY4" fmla="*/ 0 h 233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7923" h="233238">
                      <a:moveTo>
                        <a:pt x="0" y="0"/>
                      </a:moveTo>
                      <a:lnTo>
                        <a:pt x="21203" y="206734"/>
                      </a:lnTo>
                      <a:lnTo>
                        <a:pt x="296848" y="233238"/>
                      </a:lnTo>
                      <a:lnTo>
                        <a:pt x="447923" y="0"/>
                      </a:lnTo>
                      <a:lnTo>
                        <a:pt x="447923" y="0"/>
                      </a:lnTo>
                    </a:path>
                  </a:pathLst>
                </a:custGeom>
                <a:solidFill>
                  <a:srgbClr val="FF0000">
                    <a:alpha val="50196"/>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sz="1350"/>
                </a:p>
              </p:txBody>
            </p:sp>
            <p:sp>
              <p:nvSpPr>
                <p:cNvPr id="49" name="Freeform: Shape 48">
                  <a:extLst>
                    <a:ext uri="{FF2B5EF4-FFF2-40B4-BE49-F238E27FC236}">
                      <a16:creationId xmlns:a16="http://schemas.microsoft.com/office/drawing/2014/main" id="{480A8F09-A96D-4461-A80C-233935102CF3}"/>
                    </a:ext>
                  </a:extLst>
                </p:cNvPr>
                <p:cNvSpPr/>
                <p:nvPr/>
              </p:nvSpPr>
              <p:spPr bwMode="auto">
                <a:xfrm>
                  <a:off x="8484042" y="3445565"/>
                  <a:ext cx="344556" cy="434672"/>
                </a:xfrm>
                <a:custGeom>
                  <a:avLst/>
                  <a:gdLst>
                    <a:gd name="connsiteX0" fmla="*/ 145774 w 344556"/>
                    <a:gd name="connsiteY0" fmla="*/ 0 h 434672"/>
                    <a:gd name="connsiteX1" fmla="*/ 0 w 344556"/>
                    <a:gd name="connsiteY1" fmla="*/ 357809 h 434672"/>
                    <a:gd name="connsiteX2" fmla="*/ 26504 w 344556"/>
                    <a:gd name="connsiteY2" fmla="*/ 432021 h 434672"/>
                    <a:gd name="connsiteX3" fmla="*/ 217335 w 344556"/>
                    <a:gd name="connsiteY3" fmla="*/ 434672 h 434672"/>
                    <a:gd name="connsiteX4" fmla="*/ 262393 w 344556"/>
                    <a:gd name="connsiteY4" fmla="*/ 384313 h 434672"/>
                    <a:gd name="connsiteX5" fmla="*/ 344556 w 344556"/>
                    <a:gd name="connsiteY5" fmla="*/ 159026 h 434672"/>
                    <a:gd name="connsiteX6" fmla="*/ 344556 w 344556"/>
                    <a:gd name="connsiteY6" fmla="*/ 84814 h 434672"/>
                    <a:gd name="connsiteX7" fmla="*/ 304800 w 344556"/>
                    <a:gd name="connsiteY7" fmla="*/ 10602 h 434672"/>
                    <a:gd name="connsiteX8" fmla="*/ 145774 w 344556"/>
                    <a:gd name="connsiteY8" fmla="*/ 0 h 43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4556" h="434672">
                      <a:moveTo>
                        <a:pt x="145774" y="0"/>
                      </a:moveTo>
                      <a:lnTo>
                        <a:pt x="0" y="357809"/>
                      </a:lnTo>
                      <a:lnTo>
                        <a:pt x="26504" y="432021"/>
                      </a:lnTo>
                      <a:lnTo>
                        <a:pt x="217335" y="434672"/>
                      </a:lnTo>
                      <a:lnTo>
                        <a:pt x="262393" y="384313"/>
                      </a:lnTo>
                      <a:lnTo>
                        <a:pt x="344556" y="159026"/>
                      </a:lnTo>
                      <a:lnTo>
                        <a:pt x="344556" y="84814"/>
                      </a:lnTo>
                      <a:lnTo>
                        <a:pt x="304800" y="10602"/>
                      </a:lnTo>
                      <a:lnTo>
                        <a:pt x="145774" y="0"/>
                      </a:lnTo>
                      <a:close/>
                    </a:path>
                  </a:pathLst>
                </a:custGeom>
                <a:solidFill>
                  <a:srgbClr val="0078D4">
                    <a:alpha val="50196"/>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50" name="Freeform: Shape 49">
                  <a:extLst>
                    <a:ext uri="{FF2B5EF4-FFF2-40B4-BE49-F238E27FC236}">
                      <a16:creationId xmlns:a16="http://schemas.microsoft.com/office/drawing/2014/main" id="{2883D631-6511-4A3E-B287-2D881E39EDA2}"/>
                    </a:ext>
                  </a:extLst>
                </p:cNvPr>
                <p:cNvSpPr/>
                <p:nvPr/>
              </p:nvSpPr>
              <p:spPr bwMode="auto">
                <a:xfrm>
                  <a:off x="10508588" y="4034859"/>
                  <a:ext cx="112196" cy="237016"/>
                </a:xfrm>
                <a:custGeom>
                  <a:avLst/>
                  <a:gdLst>
                    <a:gd name="connsiteX0" fmla="*/ 58903 w 112196"/>
                    <a:gd name="connsiteY0" fmla="*/ 0 h 232808"/>
                    <a:gd name="connsiteX1" fmla="*/ 4207 w 112196"/>
                    <a:gd name="connsiteY1" fmla="*/ 37867 h 232808"/>
                    <a:gd name="connsiteX2" fmla="*/ 0 w 112196"/>
                    <a:gd name="connsiteY2" fmla="*/ 112197 h 232808"/>
                    <a:gd name="connsiteX3" fmla="*/ 22439 w 112196"/>
                    <a:gd name="connsiteY3" fmla="*/ 138843 h 232808"/>
                    <a:gd name="connsiteX4" fmla="*/ 15427 w 112196"/>
                    <a:gd name="connsiteY4" fmla="*/ 228600 h 232808"/>
                    <a:gd name="connsiteX5" fmla="*/ 25244 w 112196"/>
                    <a:gd name="connsiteY5" fmla="*/ 232808 h 232808"/>
                    <a:gd name="connsiteX6" fmla="*/ 51891 w 112196"/>
                    <a:gd name="connsiteY6" fmla="*/ 169697 h 232808"/>
                    <a:gd name="connsiteX7" fmla="*/ 75732 w 112196"/>
                    <a:gd name="connsiteY7" fmla="*/ 171100 h 232808"/>
                    <a:gd name="connsiteX8" fmla="*/ 81342 w 112196"/>
                    <a:gd name="connsiteY8" fmla="*/ 68721 h 232808"/>
                    <a:gd name="connsiteX9" fmla="*/ 103781 w 112196"/>
                    <a:gd name="connsiteY9" fmla="*/ 77135 h 232808"/>
                    <a:gd name="connsiteX10" fmla="*/ 112196 w 112196"/>
                    <a:gd name="connsiteY10" fmla="*/ 61708 h 232808"/>
                    <a:gd name="connsiteX11" fmla="*/ 58903 w 112196"/>
                    <a:gd name="connsiteY11" fmla="*/ 0 h 232808"/>
                    <a:gd name="connsiteX0" fmla="*/ 65915 w 112196"/>
                    <a:gd name="connsiteY0" fmla="*/ 0 h 237016"/>
                    <a:gd name="connsiteX1" fmla="*/ 4207 w 112196"/>
                    <a:gd name="connsiteY1" fmla="*/ 42075 h 237016"/>
                    <a:gd name="connsiteX2" fmla="*/ 0 w 112196"/>
                    <a:gd name="connsiteY2" fmla="*/ 116405 h 237016"/>
                    <a:gd name="connsiteX3" fmla="*/ 22439 w 112196"/>
                    <a:gd name="connsiteY3" fmla="*/ 143051 h 237016"/>
                    <a:gd name="connsiteX4" fmla="*/ 15427 w 112196"/>
                    <a:gd name="connsiteY4" fmla="*/ 232808 h 237016"/>
                    <a:gd name="connsiteX5" fmla="*/ 25244 w 112196"/>
                    <a:gd name="connsiteY5" fmla="*/ 237016 h 237016"/>
                    <a:gd name="connsiteX6" fmla="*/ 51891 w 112196"/>
                    <a:gd name="connsiteY6" fmla="*/ 173905 h 237016"/>
                    <a:gd name="connsiteX7" fmla="*/ 75732 w 112196"/>
                    <a:gd name="connsiteY7" fmla="*/ 175308 h 237016"/>
                    <a:gd name="connsiteX8" fmla="*/ 81342 w 112196"/>
                    <a:gd name="connsiteY8" fmla="*/ 72929 h 237016"/>
                    <a:gd name="connsiteX9" fmla="*/ 103781 w 112196"/>
                    <a:gd name="connsiteY9" fmla="*/ 81343 h 237016"/>
                    <a:gd name="connsiteX10" fmla="*/ 112196 w 112196"/>
                    <a:gd name="connsiteY10" fmla="*/ 65916 h 237016"/>
                    <a:gd name="connsiteX11" fmla="*/ 65915 w 112196"/>
                    <a:gd name="connsiteY11" fmla="*/ 0 h 237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2196" h="237016">
                      <a:moveTo>
                        <a:pt x="65915" y="0"/>
                      </a:moveTo>
                      <a:lnTo>
                        <a:pt x="4207" y="42075"/>
                      </a:lnTo>
                      <a:lnTo>
                        <a:pt x="0" y="116405"/>
                      </a:lnTo>
                      <a:lnTo>
                        <a:pt x="22439" y="143051"/>
                      </a:lnTo>
                      <a:lnTo>
                        <a:pt x="15427" y="232808"/>
                      </a:lnTo>
                      <a:lnTo>
                        <a:pt x="25244" y="237016"/>
                      </a:lnTo>
                      <a:lnTo>
                        <a:pt x="51891" y="173905"/>
                      </a:lnTo>
                      <a:lnTo>
                        <a:pt x="75732" y="175308"/>
                      </a:lnTo>
                      <a:lnTo>
                        <a:pt x="81342" y="72929"/>
                      </a:lnTo>
                      <a:lnTo>
                        <a:pt x="103781" y="81343"/>
                      </a:lnTo>
                      <a:lnTo>
                        <a:pt x="112196" y="65916"/>
                      </a:lnTo>
                      <a:lnTo>
                        <a:pt x="65915" y="0"/>
                      </a:lnTo>
                      <a:close/>
                    </a:path>
                  </a:pathLst>
                </a:custGeom>
                <a:solidFill>
                  <a:schemeClr val="accent3">
                    <a:lumMod val="60000"/>
                    <a:lumOff val="40000"/>
                    <a:alpha val="50196"/>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51" name="Freeform: Shape 50">
                  <a:extLst>
                    <a:ext uri="{FF2B5EF4-FFF2-40B4-BE49-F238E27FC236}">
                      <a16:creationId xmlns:a16="http://schemas.microsoft.com/office/drawing/2014/main" id="{38DC7746-3AAE-4B70-B186-CE780EE05F8D}"/>
                    </a:ext>
                  </a:extLst>
                </p:cNvPr>
                <p:cNvSpPr/>
                <p:nvPr/>
              </p:nvSpPr>
              <p:spPr bwMode="auto">
                <a:xfrm>
                  <a:off x="10665195" y="4063527"/>
                  <a:ext cx="112196" cy="237016"/>
                </a:xfrm>
                <a:custGeom>
                  <a:avLst/>
                  <a:gdLst>
                    <a:gd name="connsiteX0" fmla="*/ 58903 w 112196"/>
                    <a:gd name="connsiteY0" fmla="*/ 0 h 232808"/>
                    <a:gd name="connsiteX1" fmla="*/ 4207 w 112196"/>
                    <a:gd name="connsiteY1" fmla="*/ 37867 h 232808"/>
                    <a:gd name="connsiteX2" fmla="*/ 0 w 112196"/>
                    <a:gd name="connsiteY2" fmla="*/ 112197 h 232808"/>
                    <a:gd name="connsiteX3" fmla="*/ 22439 w 112196"/>
                    <a:gd name="connsiteY3" fmla="*/ 138843 h 232808"/>
                    <a:gd name="connsiteX4" fmla="*/ 15427 w 112196"/>
                    <a:gd name="connsiteY4" fmla="*/ 228600 h 232808"/>
                    <a:gd name="connsiteX5" fmla="*/ 25244 w 112196"/>
                    <a:gd name="connsiteY5" fmla="*/ 232808 h 232808"/>
                    <a:gd name="connsiteX6" fmla="*/ 51891 w 112196"/>
                    <a:gd name="connsiteY6" fmla="*/ 169697 h 232808"/>
                    <a:gd name="connsiteX7" fmla="*/ 75732 w 112196"/>
                    <a:gd name="connsiteY7" fmla="*/ 171100 h 232808"/>
                    <a:gd name="connsiteX8" fmla="*/ 81342 w 112196"/>
                    <a:gd name="connsiteY8" fmla="*/ 68721 h 232808"/>
                    <a:gd name="connsiteX9" fmla="*/ 103781 w 112196"/>
                    <a:gd name="connsiteY9" fmla="*/ 77135 h 232808"/>
                    <a:gd name="connsiteX10" fmla="*/ 112196 w 112196"/>
                    <a:gd name="connsiteY10" fmla="*/ 61708 h 232808"/>
                    <a:gd name="connsiteX11" fmla="*/ 58903 w 112196"/>
                    <a:gd name="connsiteY11" fmla="*/ 0 h 232808"/>
                    <a:gd name="connsiteX0" fmla="*/ 65915 w 112196"/>
                    <a:gd name="connsiteY0" fmla="*/ 0 h 237016"/>
                    <a:gd name="connsiteX1" fmla="*/ 4207 w 112196"/>
                    <a:gd name="connsiteY1" fmla="*/ 42075 h 237016"/>
                    <a:gd name="connsiteX2" fmla="*/ 0 w 112196"/>
                    <a:gd name="connsiteY2" fmla="*/ 116405 h 237016"/>
                    <a:gd name="connsiteX3" fmla="*/ 22439 w 112196"/>
                    <a:gd name="connsiteY3" fmla="*/ 143051 h 237016"/>
                    <a:gd name="connsiteX4" fmla="*/ 15427 w 112196"/>
                    <a:gd name="connsiteY4" fmla="*/ 232808 h 237016"/>
                    <a:gd name="connsiteX5" fmla="*/ 25244 w 112196"/>
                    <a:gd name="connsiteY5" fmla="*/ 237016 h 237016"/>
                    <a:gd name="connsiteX6" fmla="*/ 51891 w 112196"/>
                    <a:gd name="connsiteY6" fmla="*/ 173905 h 237016"/>
                    <a:gd name="connsiteX7" fmla="*/ 75732 w 112196"/>
                    <a:gd name="connsiteY7" fmla="*/ 175308 h 237016"/>
                    <a:gd name="connsiteX8" fmla="*/ 81342 w 112196"/>
                    <a:gd name="connsiteY8" fmla="*/ 72929 h 237016"/>
                    <a:gd name="connsiteX9" fmla="*/ 103781 w 112196"/>
                    <a:gd name="connsiteY9" fmla="*/ 81343 h 237016"/>
                    <a:gd name="connsiteX10" fmla="*/ 112196 w 112196"/>
                    <a:gd name="connsiteY10" fmla="*/ 65916 h 237016"/>
                    <a:gd name="connsiteX11" fmla="*/ 65915 w 112196"/>
                    <a:gd name="connsiteY11" fmla="*/ 0 h 237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2196" h="237016">
                      <a:moveTo>
                        <a:pt x="65915" y="0"/>
                      </a:moveTo>
                      <a:lnTo>
                        <a:pt x="4207" y="42075"/>
                      </a:lnTo>
                      <a:lnTo>
                        <a:pt x="0" y="116405"/>
                      </a:lnTo>
                      <a:lnTo>
                        <a:pt x="22439" y="143051"/>
                      </a:lnTo>
                      <a:lnTo>
                        <a:pt x="15427" y="232808"/>
                      </a:lnTo>
                      <a:lnTo>
                        <a:pt x="25244" y="237016"/>
                      </a:lnTo>
                      <a:lnTo>
                        <a:pt x="51891" y="173905"/>
                      </a:lnTo>
                      <a:lnTo>
                        <a:pt x="75732" y="175308"/>
                      </a:lnTo>
                      <a:lnTo>
                        <a:pt x="81342" y="72929"/>
                      </a:lnTo>
                      <a:lnTo>
                        <a:pt x="103781" y="81343"/>
                      </a:lnTo>
                      <a:lnTo>
                        <a:pt x="112196" y="65916"/>
                      </a:lnTo>
                      <a:lnTo>
                        <a:pt x="65915" y="0"/>
                      </a:lnTo>
                      <a:close/>
                    </a:path>
                  </a:pathLst>
                </a:custGeom>
                <a:solidFill>
                  <a:schemeClr val="accent3">
                    <a:lumMod val="60000"/>
                    <a:lumOff val="40000"/>
                    <a:alpha val="50196"/>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62" name="TextBox 61">
                <a:extLst>
                  <a:ext uri="{FF2B5EF4-FFF2-40B4-BE49-F238E27FC236}">
                    <a16:creationId xmlns:a16="http://schemas.microsoft.com/office/drawing/2014/main" id="{179745CC-3B87-4A5D-9DAA-D26C42003CD6}"/>
                  </a:ext>
                </a:extLst>
              </p:cNvPr>
              <p:cNvSpPr txBox="1"/>
              <p:nvPr/>
            </p:nvSpPr>
            <p:spPr>
              <a:xfrm>
                <a:off x="8022399" y="4068707"/>
                <a:ext cx="476052" cy="215444"/>
              </a:xfrm>
              <a:prstGeom prst="rect">
                <a:avLst/>
              </a:prstGeom>
              <a:solidFill>
                <a:srgbClr val="FF0000">
                  <a:alpha val="50196"/>
                </a:srgbClr>
              </a:solidFill>
            </p:spPr>
            <p:txBody>
              <a:bodyPr wrap="square" lIns="0" tIns="0" rIns="0" bIns="0" rtlCol="0">
                <a:spAutoFit/>
              </a:bodyPr>
              <a:lstStyle/>
              <a:p>
                <a:pPr algn="l"/>
                <a:r>
                  <a:rPr lang="en-US" sz="1050" dirty="0">
                    <a:solidFill>
                      <a:schemeClr val="bg1"/>
                    </a:solidFill>
                  </a:rPr>
                  <a:t>bus</a:t>
                </a:r>
              </a:p>
            </p:txBody>
          </p:sp>
          <p:sp>
            <p:nvSpPr>
              <p:cNvPr id="63" name="TextBox 62">
                <a:extLst>
                  <a:ext uri="{FF2B5EF4-FFF2-40B4-BE49-F238E27FC236}">
                    <a16:creationId xmlns:a16="http://schemas.microsoft.com/office/drawing/2014/main" id="{60C9D423-C217-4428-96AA-916144B0717B}"/>
                  </a:ext>
                </a:extLst>
              </p:cNvPr>
              <p:cNvSpPr txBox="1"/>
              <p:nvPr/>
            </p:nvSpPr>
            <p:spPr>
              <a:xfrm>
                <a:off x="8021654" y="4282143"/>
                <a:ext cx="476797" cy="215444"/>
              </a:xfrm>
              <a:prstGeom prst="rect">
                <a:avLst/>
              </a:prstGeom>
              <a:solidFill>
                <a:schemeClr val="accent1">
                  <a:alpha val="50196"/>
                </a:schemeClr>
              </a:solidFill>
            </p:spPr>
            <p:txBody>
              <a:bodyPr wrap="square" lIns="0" tIns="0" rIns="0" bIns="0" rtlCol="0">
                <a:spAutoFit/>
              </a:bodyPr>
              <a:lstStyle/>
              <a:p>
                <a:pPr algn="l"/>
                <a:r>
                  <a:rPr lang="en-US" sz="1050" dirty="0">
                    <a:solidFill>
                      <a:schemeClr val="bg1"/>
                    </a:solidFill>
                  </a:rPr>
                  <a:t>car</a:t>
                </a:r>
              </a:p>
            </p:txBody>
          </p:sp>
          <p:sp>
            <p:nvSpPr>
              <p:cNvPr id="64" name="TextBox 63">
                <a:extLst>
                  <a:ext uri="{FF2B5EF4-FFF2-40B4-BE49-F238E27FC236}">
                    <a16:creationId xmlns:a16="http://schemas.microsoft.com/office/drawing/2014/main" id="{837EB067-0180-4951-9E9E-31D68A35E299}"/>
                  </a:ext>
                </a:extLst>
              </p:cNvPr>
              <p:cNvSpPr txBox="1"/>
              <p:nvPr/>
            </p:nvSpPr>
            <p:spPr>
              <a:xfrm>
                <a:off x="8021655" y="4493123"/>
                <a:ext cx="446704" cy="215444"/>
              </a:xfrm>
              <a:prstGeom prst="rect">
                <a:avLst/>
              </a:prstGeom>
              <a:solidFill>
                <a:schemeClr val="accent3">
                  <a:lumMod val="40000"/>
                  <a:lumOff val="60000"/>
                  <a:alpha val="50196"/>
                </a:schemeClr>
              </a:solidFill>
            </p:spPr>
            <p:txBody>
              <a:bodyPr wrap="none" lIns="0" tIns="0" rIns="0" bIns="0" rtlCol="0">
                <a:spAutoFit/>
              </a:bodyPr>
              <a:lstStyle/>
              <a:p>
                <a:pPr algn="l"/>
                <a:r>
                  <a:rPr lang="en-US" sz="1050" dirty="0">
                    <a:solidFill>
                      <a:schemeClr val="bg1"/>
                    </a:solidFill>
                  </a:rPr>
                  <a:t>cyclist</a:t>
                </a:r>
              </a:p>
            </p:txBody>
          </p:sp>
        </p:grpSp>
        <p:sp>
          <p:nvSpPr>
            <p:cNvPr id="76" name="TextBox 75">
              <a:extLst>
                <a:ext uri="{FF2B5EF4-FFF2-40B4-BE49-F238E27FC236}">
                  <a16:creationId xmlns:a16="http://schemas.microsoft.com/office/drawing/2014/main" id="{6B86B136-3046-4EA1-8DF8-716E405DBFED}"/>
                </a:ext>
              </a:extLst>
            </p:cNvPr>
            <p:cNvSpPr txBox="1"/>
            <p:nvPr/>
          </p:nvSpPr>
          <p:spPr>
            <a:xfrm>
              <a:off x="8533896" y="1239252"/>
              <a:ext cx="2224285" cy="276999"/>
            </a:xfrm>
            <a:prstGeom prst="rect">
              <a:avLst/>
            </a:prstGeom>
            <a:noFill/>
          </p:spPr>
          <p:txBody>
            <a:bodyPr wrap="none" lIns="0" tIns="0" rIns="0" bIns="0" rtlCol="0">
              <a:spAutoFit/>
            </a:bodyPr>
            <a:lstStyle/>
            <a:p>
              <a:pPr algn="l"/>
              <a:r>
                <a:rPr lang="en-US" sz="1350" dirty="0">
                  <a:gradFill>
                    <a:gsLst>
                      <a:gs pos="2917">
                        <a:schemeClr val="tx1"/>
                      </a:gs>
                      <a:gs pos="30000">
                        <a:schemeClr val="tx1"/>
                      </a:gs>
                    </a:gsLst>
                    <a:lin ang="5400000" scaled="0"/>
                  </a:gradFill>
                </a:rPr>
                <a:t>Semantic Segmentation</a:t>
              </a:r>
            </a:p>
          </p:txBody>
        </p:sp>
      </p:grpSp>
      <p:grpSp>
        <p:nvGrpSpPr>
          <p:cNvPr id="24" name="Image Analysis">
            <a:extLst>
              <a:ext uri="{FF2B5EF4-FFF2-40B4-BE49-F238E27FC236}">
                <a16:creationId xmlns:a16="http://schemas.microsoft.com/office/drawing/2014/main" id="{E8444F93-A2F5-4354-9B85-745328C1D550}"/>
              </a:ext>
            </a:extLst>
          </p:cNvPr>
          <p:cNvGrpSpPr/>
          <p:nvPr/>
        </p:nvGrpSpPr>
        <p:grpSpPr>
          <a:xfrm>
            <a:off x="352638" y="3897646"/>
            <a:ext cx="2698884" cy="2024827"/>
            <a:chOff x="470184" y="4053861"/>
            <a:chExt cx="3598512" cy="2699769"/>
          </a:xfrm>
        </p:grpSpPr>
        <p:grpSp>
          <p:nvGrpSpPr>
            <p:cNvPr id="13" name="Group 12">
              <a:extLst>
                <a:ext uri="{FF2B5EF4-FFF2-40B4-BE49-F238E27FC236}">
                  <a16:creationId xmlns:a16="http://schemas.microsoft.com/office/drawing/2014/main" id="{F7A0E8FD-F71A-462A-B6A7-D6B80CDF5FFD}"/>
                </a:ext>
              </a:extLst>
            </p:cNvPr>
            <p:cNvGrpSpPr/>
            <p:nvPr/>
          </p:nvGrpSpPr>
          <p:grpSpPr>
            <a:xfrm>
              <a:off x="470184" y="4343963"/>
              <a:ext cx="3598512" cy="2409667"/>
              <a:chOff x="454652" y="4083360"/>
              <a:chExt cx="3598512" cy="2409667"/>
            </a:xfrm>
          </p:grpSpPr>
          <p:pic>
            <p:nvPicPr>
              <p:cNvPr id="5" name="Picture 4" descr="A person with a dog on a street">
                <a:extLst>
                  <a:ext uri="{FF2B5EF4-FFF2-40B4-BE49-F238E27FC236}">
                    <a16:creationId xmlns:a16="http://schemas.microsoft.com/office/drawing/2014/main" id="{E192D4DA-D536-4486-A5EB-0E7107189E0A}"/>
                  </a:ext>
                </a:extLst>
              </p:cNvPr>
              <p:cNvPicPr>
                <a:picLocks noChangeAspect="1"/>
              </p:cNvPicPr>
              <p:nvPr/>
            </p:nvPicPr>
            <p:blipFill>
              <a:blip r:embed="rId3"/>
              <a:stretch>
                <a:fillRect/>
              </a:stretch>
            </p:blipFill>
            <p:spPr>
              <a:xfrm>
                <a:off x="457419" y="4083360"/>
                <a:ext cx="3595745" cy="2396564"/>
              </a:xfrm>
              <a:prstGeom prst="rect">
                <a:avLst/>
              </a:prstGeom>
            </p:spPr>
          </p:pic>
          <p:sp>
            <p:nvSpPr>
              <p:cNvPr id="12" name="TextBox 11">
                <a:extLst>
                  <a:ext uri="{FF2B5EF4-FFF2-40B4-BE49-F238E27FC236}">
                    <a16:creationId xmlns:a16="http://schemas.microsoft.com/office/drawing/2014/main" id="{4F7BB6B2-AFA0-403D-93EF-66B851323108}"/>
                  </a:ext>
                </a:extLst>
              </p:cNvPr>
              <p:cNvSpPr txBox="1"/>
              <p:nvPr/>
            </p:nvSpPr>
            <p:spPr>
              <a:xfrm>
                <a:off x="454652" y="6185251"/>
                <a:ext cx="3597613" cy="307776"/>
              </a:xfrm>
              <a:prstGeom prst="rect">
                <a:avLst/>
              </a:prstGeom>
              <a:solidFill>
                <a:srgbClr val="7030A0">
                  <a:alpha val="50196"/>
                </a:srgbClr>
              </a:solidFill>
            </p:spPr>
            <p:txBody>
              <a:bodyPr wrap="square" lIns="0" tIns="0" rIns="0" bIns="0" rtlCol="0">
                <a:spAutoFit/>
              </a:bodyPr>
              <a:lstStyle/>
              <a:p>
                <a:pPr algn="ctr"/>
                <a:r>
                  <a:rPr lang="en-US" sz="1500" dirty="0">
                    <a:solidFill>
                      <a:schemeClr val="bg1"/>
                    </a:solidFill>
                  </a:rPr>
                  <a:t>A person with a dog on a street</a:t>
                </a:r>
              </a:p>
            </p:txBody>
          </p:sp>
        </p:grpSp>
        <p:sp>
          <p:nvSpPr>
            <p:cNvPr id="77" name="TextBox 76">
              <a:extLst>
                <a:ext uri="{FF2B5EF4-FFF2-40B4-BE49-F238E27FC236}">
                  <a16:creationId xmlns:a16="http://schemas.microsoft.com/office/drawing/2014/main" id="{BC144719-0D07-4488-BCFD-606567D9F216}"/>
                </a:ext>
              </a:extLst>
            </p:cNvPr>
            <p:cNvSpPr txBox="1"/>
            <p:nvPr/>
          </p:nvSpPr>
          <p:spPr>
            <a:xfrm>
              <a:off x="1513175" y="4053861"/>
              <a:ext cx="1380977" cy="276999"/>
            </a:xfrm>
            <a:prstGeom prst="rect">
              <a:avLst/>
            </a:prstGeom>
            <a:noFill/>
          </p:spPr>
          <p:txBody>
            <a:bodyPr wrap="none" lIns="0" tIns="0" rIns="0" bIns="0" rtlCol="0">
              <a:spAutoFit/>
            </a:bodyPr>
            <a:lstStyle/>
            <a:p>
              <a:pPr algn="l"/>
              <a:r>
                <a:rPr lang="en-US" sz="1350" dirty="0">
                  <a:gradFill>
                    <a:gsLst>
                      <a:gs pos="2917">
                        <a:schemeClr val="tx1"/>
                      </a:gs>
                      <a:gs pos="30000">
                        <a:schemeClr val="tx1"/>
                      </a:gs>
                    </a:gsLst>
                    <a:lin ang="5400000" scaled="0"/>
                  </a:gradFill>
                </a:rPr>
                <a:t>Image Analysis</a:t>
              </a:r>
            </a:p>
          </p:txBody>
        </p:sp>
      </p:grpSp>
      <p:grpSp>
        <p:nvGrpSpPr>
          <p:cNvPr id="25" name="Face Detection and Recognition">
            <a:extLst>
              <a:ext uri="{FF2B5EF4-FFF2-40B4-BE49-F238E27FC236}">
                <a16:creationId xmlns:a16="http://schemas.microsoft.com/office/drawing/2014/main" id="{013CA375-084D-47BD-8CAB-E4F9C07A5D4B}"/>
              </a:ext>
            </a:extLst>
          </p:cNvPr>
          <p:cNvGrpSpPr/>
          <p:nvPr/>
        </p:nvGrpSpPr>
        <p:grpSpPr>
          <a:xfrm>
            <a:off x="3147093" y="3895525"/>
            <a:ext cx="2696134" cy="2017121"/>
            <a:chOff x="4196124" y="4051032"/>
            <a:chExt cx="3594845" cy="2689495"/>
          </a:xfrm>
        </p:grpSpPr>
        <p:grpSp>
          <p:nvGrpSpPr>
            <p:cNvPr id="15" name="Group 14">
              <a:extLst>
                <a:ext uri="{FF2B5EF4-FFF2-40B4-BE49-F238E27FC236}">
                  <a16:creationId xmlns:a16="http://schemas.microsoft.com/office/drawing/2014/main" id="{F3863159-CD1F-4C9B-80A0-02AF31842F5C}"/>
                </a:ext>
              </a:extLst>
            </p:cNvPr>
            <p:cNvGrpSpPr/>
            <p:nvPr/>
          </p:nvGrpSpPr>
          <p:grpSpPr>
            <a:xfrm>
              <a:off x="4196124" y="4343963"/>
              <a:ext cx="3594845" cy="2396564"/>
              <a:chOff x="4180592" y="4083360"/>
              <a:chExt cx="3594845" cy="2396564"/>
            </a:xfrm>
          </p:grpSpPr>
          <p:pic>
            <p:nvPicPr>
              <p:cNvPr id="9" name="Picture 8" descr="A group of people walking on a sidewalk">
                <a:extLst>
                  <a:ext uri="{FF2B5EF4-FFF2-40B4-BE49-F238E27FC236}">
                    <a16:creationId xmlns:a16="http://schemas.microsoft.com/office/drawing/2014/main" id="{41CDD009-472A-4CAC-BC63-CBC939B79084}"/>
                  </a:ext>
                </a:extLst>
              </p:cNvPr>
              <p:cNvPicPr>
                <a:picLocks noChangeAspect="1"/>
              </p:cNvPicPr>
              <p:nvPr/>
            </p:nvPicPr>
            <p:blipFill>
              <a:blip r:embed="rId5"/>
              <a:stretch>
                <a:fillRect/>
              </a:stretch>
            </p:blipFill>
            <p:spPr>
              <a:xfrm>
                <a:off x="4180592" y="4083360"/>
                <a:ext cx="3594845" cy="2396564"/>
              </a:xfrm>
              <a:prstGeom prst="rect">
                <a:avLst/>
              </a:prstGeom>
            </p:spPr>
          </p:pic>
          <p:sp>
            <p:nvSpPr>
              <p:cNvPr id="14" name="Rectangle 13">
                <a:extLst>
                  <a:ext uri="{FF2B5EF4-FFF2-40B4-BE49-F238E27FC236}">
                    <a16:creationId xmlns:a16="http://schemas.microsoft.com/office/drawing/2014/main" id="{10DC50EB-1F3D-4223-BCC7-C662F3689767}"/>
                  </a:ext>
                </a:extLst>
              </p:cNvPr>
              <p:cNvSpPr/>
              <p:nvPr/>
            </p:nvSpPr>
            <p:spPr bwMode="auto">
              <a:xfrm>
                <a:off x="6068225" y="4949825"/>
                <a:ext cx="180175" cy="238125"/>
              </a:xfrm>
              <a:prstGeom prst="rect">
                <a:avLst/>
              </a:prstGeom>
              <a:noFill/>
              <a:ln w="28575">
                <a:solidFill>
                  <a:srgbClr val="FFFF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68" name="Rectangle 67">
                <a:extLst>
                  <a:ext uri="{FF2B5EF4-FFF2-40B4-BE49-F238E27FC236}">
                    <a16:creationId xmlns:a16="http://schemas.microsoft.com/office/drawing/2014/main" id="{2C4B3AFD-5299-480E-AD1C-B2C175BC64DE}"/>
                  </a:ext>
                </a:extLst>
              </p:cNvPr>
              <p:cNvSpPr/>
              <p:nvPr/>
            </p:nvSpPr>
            <p:spPr bwMode="auto">
              <a:xfrm>
                <a:off x="6349388" y="5036529"/>
                <a:ext cx="156188" cy="206484"/>
              </a:xfrm>
              <a:prstGeom prst="rect">
                <a:avLst/>
              </a:prstGeom>
              <a:noFill/>
              <a:ln w="28575">
                <a:solidFill>
                  <a:srgbClr val="FFFF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69" name="Rectangle 68">
                <a:extLst>
                  <a:ext uri="{FF2B5EF4-FFF2-40B4-BE49-F238E27FC236}">
                    <a16:creationId xmlns:a16="http://schemas.microsoft.com/office/drawing/2014/main" id="{90D8929C-048E-439E-90CD-41E10A3DFC67}"/>
                  </a:ext>
                </a:extLst>
              </p:cNvPr>
              <p:cNvSpPr/>
              <p:nvPr/>
            </p:nvSpPr>
            <p:spPr bwMode="auto">
              <a:xfrm>
                <a:off x="5226050" y="5036528"/>
                <a:ext cx="133350" cy="186348"/>
              </a:xfrm>
              <a:prstGeom prst="rect">
                <a:avLst/>
              </a:prstGeom>
              <a:noFill/>
              <a:ln w="28575">
                <a:solidFill>
                  <a:srgbClr val="FFFF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70" name="Rectangle 69">
                <a:extLst>
                  <a:ext uri="{FF2B5EF4-FFF2-40B4-BE49-F238E27FC236}">
                    <a16:creationId xmlns:a16="http://schemas.microsoft.com/office/drawing/2014/main" id="{9B46AD67-58B2-4280-ADB9-F795FECF4450}"/>
                  </a:ext>
                </a:extLst>
              </p:cNvPr>
              <p:cNvSpPr/>
              <p:nvPr/>
            </p:nvSpPr>
            <p:spPr bwMode="auto">
              <a:xfrm>
                <a:off x="4383875" y="5149839"/>
                <a:ext cx="105137" cy="144460"/>
              </a:xfrm>
              <a:prstGeom prst="rect">
                <a:avLst/>
              </a:prstGeom>
              <a:noFill/>
              <a:ln w="28575">
                <a:solidFill>
                  <a:srgbClr val="FFFF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71" name="Rectangle 70">
                <a:extLst>
                  <a:ext uri="{FF2B5EF4-FFF2-40B4-BE49-F238E27FC236}">
                    <a16:creationId xmlns:a16="http://schemas.microsoft.com/office/drawing/2014/main" id="{A221356D-AEAA-4D94-A137-9F65C31E6453}"/>
                  </a:ext>
                </a:extLst>
              </p:cNvPr>
              <p:cNvSpPr/>
              <p:nvPr/>
            </p:nvSpPr>
            <p:spPr bwMode="auto">
              <a:xfrm>
                <a:off x="4613361" y="5250216"/>
                <a:ext cx="105137" cy="144460"/>
              </a:xfrm>
              <a:prstGeom prst="rect">
                <a:avLst/>
              </a:prstGeom>
              <a:noFill/>
              <a:ln w="28575">
                <a:solidFill>
                  <a:srgbClr val="FFFF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72" name="Rectangle 71">
                <a:extLst>
                  <a:ext uri="{FF2B5EF4-FFF2-40B4-BE49-F238E27FC236}">
                    <a16:creationId xmlns:a16="http://schemas.microsoft.com/office/drawing/2014/main" id="{E167FD0D-7BA6-43DF-ABA7-2CE51C9222F5}"/>
                  </a:ext>
                </a:extLst>
              </p:cNvPr>
              <p:cNvSpPr/>
              <p:nvPr/>
            </p:nvSpPr>
            <p:spPr bwMode="auto">
              <a:xfrm>
                <a:off x="4825646" y="5200682"/>
                <a:ext cx="105137" cy="144460"/>
              </a:xfrm>
              <a:prstGeom prst="rect">
                <a:avLst/>
              </a:prstGeom>
              <a:noFill/>
              <a:ln w="28575">
                <a:solidFill>
                  <a:srgbClr val="FFFF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78" name="TextBox 77">
              <a:extLst>
                <a:ext uri="{FF2B5EF4-FFF2-40B4-BE49-F238E27FC236}">
                  <a16:creationId xmlns:a16="http://schemas.microsoft.com/office/drawing/2014/main" id="{3420E188-1C86-45BC-A1A9-ADC780AF7720}"/>
                </a:ext>
              </a:extLst>
            </p:cNvPr>
            <p:cNvSpPr txBox="1"/>
            <p:nvPr/>
          </p:nvSpPr>
          <p:spPr>
            <a:xfrm>
              <a:off x="4532877" y="4051032"/>
              <a:ext cx="2769049" cy="276999"/>
            </a:xfrm>
            <a:prstGeom prst="rect">
              <a:avLst/>
            </a:prstGeom>
            <a:noFill/>
          </p:spPr>
          <p:txBody>
            <a:bodyPr wrap="none" lIns="0" tIns="0" rIns="0" bIns="0" rtlCol="0">
              <a:spAutoFit/>
            </a:bodyPr>
            <a:lstStyle/>
            <a:p>
              <a:pPr algn="l"/>
              <a:r>
                <a:rPr lang="en-US" sz="1350" dirty="0">
                  <a:gradFill>
                    <a:gsLst>
                      <a:gs pos="2917">
                        <a:schemeClr val="tx1"/>
                      </a:gs>
                      <a:gs pos="30000">
                        <a:schemeClr val="tx1"/>
                      </a:gs>
                    </a:gsLst>
                    <a:lin ang="5400000" scaled="0"/>
                  </a:gradFill>
                </a:rPr>
                <a:t>Face Detection &amp; Recognition</a:t>
              </a:r>
            </a:p>
          </p:txBody>
        </p:sp>
      </p:grpSp>
      <p:grpSp>
        <p:nvGrpSpPr>
          <p:cNvPr id="26" name="Optical Character Recognition">
            <a:extLst>
              <a:ext uri="{FF2B5EF4-FFF2-40B4-BE49-F238E27FC236}">
                <a16:creationId xmlns:a16="http://schemas.microsoft.com/office/drawing/2014/main" id="{5CC69D7C-00D9-4CF2-94A0-53F67908293B}"/>
              </a:ext>
            </a:extLst>
          </p:cNvPr>
          <p:cNvGrpSpPr/>
          <p:nvPr/>
        </p:nvGrpSpPr>
        <p:grpSpPr>
          <a:xfrm>
            <a:off x="5928790" y="3895525"/>
            <a:ext cx="2704008" cy="2033163"/>
            <a:chOff x="7905053" y="4051032"/>
            <a:chExt cx="3605344" cy="2710884"/>
          </a:xfrm>
        </p:grpSpPr>
        <p:grpSp>
          <p:nvGrpSpPr>
            <p:cNvPr id="19" name="Group 18">
              <a:extLst>
                <a:ext uri="{FF2B5EF4-FFF2-40B4-BE49-F238E27FC236}">
                  <a16:creationId xmlns:a16="http://schemas.microsoft.com/office/drawing/2014/main" id="{2B4CC450-32B7-44F3-A3CD-AEEB596E1F24}"/>
                </a:ext>
              </a:extLst>
            </p:cNvPr>
            <p:cNvGrpSpPr/>
            <p:nvPr/>
          </p:nvGrpSpPr>
          <p:grpSpPr>
            <a:xfrm>
              <a:off x="7905053" y="4343525"/>
              <a:ext cx="3605344" cy="2418391"/>
              <a:chOff x="7889521" y="4082922"/>
              <a:chExt cx="3605344" cy="2418391"/>
            </a:xfrm>
          </p:grpSpPr>
          <p:grpSp>
            <p:nvGrpSpPr>
              <p:cNvPr id="18" name="Group 17">
                <a:extLst>
                  <a:ext uri="{FF2B5EF4-FFF2-40B4-BE49-F238E27FC236}">
                    <a16:creationId xmlns:a16="http://schemas.microsoft.com/office/drawing/2014/main" id="{309AD2F4-7D78-4547-A67A-1A556B980567}"/>
                  </a:ext>
                </a:extLst>
              </p:cNvPr>
              <p:cNvGrpSpPr/>
              <p:nvPr/>
            </p:nvGrpSpPr>
            <p:grpSpPr>
              <a:xfrm>
                <a:off x="7889521" y="4082922"/>
                <a:ext cx="3605344" cy="2418391"/>
                <a:chOff x="7889521" y="4082922"/>
                <a:chExt cx="3605344" cy="2418391"/>
              </a:xfrm>
            </p:grpSpPr>
            <p:pic>
              <p:nvPicPr>
                <p:cNvPr id="7" name="Picture 6" descr="A building with a sign">
                  <a:extLst>
                    <a:ext uri="{FF2B5EF4-FFF2-40B4-BE49-F238E27FC236}">
                      <a16:creationId xmlns:a16="http://schemas.microsoft.com/office/drawing/2014/main" id="{65997DDD-FF73-47CA-8E99-A3A687A0D971}"/>
                    </a:ext>
                  </a:extLst>
                </p:cNvPr>
                <p:cNvPicPr>
                  <a:picLocks noChangeAspect="1"/>
                </p:cNvPicPr>
                <p:nvPr/>
              </p:nvPicPr>
              <p:blipFill>
                <a:blip r:embed="rId6"/>
                <a:stretch>
                  <a:fillRect/>
                </a:stretch>
              </p:blipFill>
              <p:spPr>
                <a:xfrm>
                  <a:off x="7899786" y="4082922"/>
                  <a:ext cx="3595079" cy="2397002"/>
                </a:xfrm>
                <a:prstGeom prst="rect">
                  <a:avLst/>
                </a:prstGeom>
              </p:spPr>
            </p:pic>
            <p:sp>
              <p:nvSpPr>
                <p:cNvPr id="17" name="TextBox 16">
                  <a:extLst>
                    <a:ext uri="{FF2B5EF4-FFF2-40B4-BE49-F238E27FC236}">
                      <a16:creationId xmlns:a16="http://schemas.microsoft.com/office/drawing/2014/main" id="{715B7F8F-ED60-44A4-887C-EB3A24EE0563}"/>
                    </a:ext>
                  </a:extLst>
                </p:cNvPr>
                <p:cNvSpPr txBox="1"/>
                <p:nvPr/>
              </p:nvSpPr>
              <p:spPr>
                <a:xfrm>
                  <a:off x="7889521" y="6193537"/>
                  <a:ext cx="3597613" cy="307776"/>
                </a:xfrm>
                <a:prstGeom prst="rect">
                  <a:avLst/>
                </a:prstGeom>
                <a:solidFill>
                  <a:srgbClr val="7030A0">
                    <a:alpha val="50196"/>
                  </a:srgbClr>
                </a:solidFill>
              </p:spPr>
              <p:txBody>
                <a:bodyPr wrap="square" lIns="0" tIns="0" rIns="0" bIns="0" rtlCol="0">
                  <a:spAutoFit/>
                </a:bodyPr>
                <a:lstStyle/>
                <a:p>
                  <a:pPr algn="ctr"/>
                  <a:r>
                    <a:rPr lang="en-US" sz="1500" dirty="0">
                      <a:solidFill>
                        <a:schemeClr val="bg1"/>
                      </a:solidFill>
                    </a:rPr>
                    <a:t>The Toronto Dominion Bank</a:t>
                  </a:r>
                </a:p>
              </p:txBody>
            </p:sp>
          </p:grpSp>
          <p:sp>
            <p:nvSpPr>
              <p:cNvPr id="16" name="Rectangle 15">
                <a:extLst>
                  <a:ext uri="{FF2B5EF4-FFF2-40B4-BE49-F238E27FC236}">
                    <a16:creationId xmlns:a16="http://schemas.microsoft.com/office/drawing/2014/main" id="{2312C3CE-293E-4A04-9119-A2B7727E1461}"/>
                  </a:ext>
                </a:extLst>
              </p:cNvPr>
              <p:cNvSpPr/>
              <p:nvPr/>
            </p:nvSpPr>
            <p:spPr bwMode="auto">
              <a:xfrm rot="225824">
                <a:off x="9849072" y="5534332"/>
                <a:ext cx="1243013" cy="125935"/>
              </a:xfrm>
              <a:prstGeom prst="rect">
                <a:avLst/>
              </a:prstGeom>
              <a:noFill/>
              <a:ln w="28575">
                <a:solidFill>
                  <a:srgbClr val="B00AC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sp>
            <p:nvSpPr>
              <p:cNvPr id="73" name="Rectangle 72">
                <a:extLst>
                  <a:ext uri="{FF2B5EF4-FFF2-40B4-BE49-F238E27FC236}">
                    <a16:creationId xmlns:a16="http://schemas.microsoft.com/office/drawing/2014/main" id="{E3DF5B11-1BB3-4A20-B5E2-34F9CC6BF240}"/>
                  </a:ext>
                </a:extLst>
              </p:cNvPr>
              <p:cNvSpPr/>
              <p:nvPr/>
            </p:nvSpPr>
            <p:spPr bwMode="auto">
              <a:xfrm rot="21227951">
                <a:off x="8680894" y="5530426"/>
                <a:ext cx="1038372" cy="199941"/>
              </a:xfrm>
              <a:prstGeom prst="rect">
                <a:avLst/>
              </a:prstGeom>
              <a:noFill/>
              <a:ln w="28575">
                <a:solidFill>
                  <a:srgbClr val="B00AC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defTabSz="699354" fontAlgn="base">
                  <a:spcBef>
                    <a:spcPct val="0"/>
                  </a:spcBef>
                  <a:spcAft>
                    <a:spcPct val="0"/>
                  </a:spcAft>
                </a:pPr>
                <a:endParaRPr lang="en-US" sz="1500"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79" name="TextBox 78">
              <a:extLst>
                <a:ext uri="{FF2B5EF4-FFF2-40B4-BE49-F238E27FC236}">
                  <a16:creationId xmlns:a16="http://schemas.microsoft.com/office/drawing/2014/main" id="{897F8FB3-A632-4364-AC1F-2C79F3343CA8}"/>
                </a:ext>
              </a:extLst>
            </p:cNvPr>
            <p:cNvSpPr txBox="1"/>
            <p:nvPr/>
          </p:nvSpPr>
          <p:spPr>
            <a:xfrm>
              <a:off x="8223810" y="4051032"/>
              <a:ext cx="2796749" cy="276999"/>
            </a:xfrm>
            <a:prstGeom prst="rect">
              <a:avLst/>
            </a:prstGeom>
            <a:noFill/>
          </p:spPr>
          <p:txBody>
            <a:bodyPr wrap="none" lIns="0" tIns="0" rIns="0" bIns="0" rtlCol="0">
              <a:spAutoFit/>
            </a:bodyPr>
            <a:lstStyle/>
            <a:p>
              <a:pPr algn="l"/>
              <a:r>
                <a:rPr lang="en-US" sz="1350" dirty="0">
                  <a:gradFill>
                    <a:gsLst>
                      <a:gs pos="2917">
                        <a:schemeClr val="tx1"/>
                      </a:gs>
                      <a:gs pos="30000">
                        <a:schemeClr val="tx1"/>
                      </a:gs>
                    </a:gsLst>
                    <a:lin ang="5400000" scaled="0"/>
                  </a:gradFill>
                </a:rPr>
                <a:t>Optical Character Recognition</a:t>
              </a:r>
            </a:p>
          </p:txBody>
        </p:sp>
      </p:grpSp>
    </p:spTree>
    <p:extLst>
      <p:ext uri="{BB962C8B-B14F-4D97-AF65-F5344CB8AC3E}">
        <p14:creationId xmlns:p14="http://schemas.microsoft.com/office/powerpoint/2010/main" val="36666197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500"/>
                                        <p:tgtEl>
                                          <p:spTgt spid="2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fade">
                                      <p:cBhvr>
                                        <p:cTn id="27" dur="500"/>
                                        <p:tgtEl>
                                          <p:spTgt spid="2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fade">
                                      <p:cBhvr>
                                        <p:cTn id="3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033AA-01F4-4261-A80D-DD52D6E499CD}"/>
              </a:ext>
            </a:extLst>
          </p:cNvPr>
          <p:cNvSpPr>
            <a:spLocks noGrp="1"/>
          </p:cNvSpPr>
          <p:nvPr>
            <p:ph type="title"/>
          </p:nvPr>
        </p:nvSpPr>
        <p:spPr>
          <a:xfrm>
            <a:off x="439285" y="979786"/>
            <a:ext cx="8263890" cy="369332"/>
          </a:xfrm>
        </p:spPr>
        <p:txBody>
          <a:bodyPr>
            <a:noAutofit/>
          </a:bodyPr>
          <a:lstStyle/>
          <a:p>
            <a:r>
              <a:rPr lang="en-US" sz="2800" b="1" dirty="0">
                <a:solidFill>
                  <a:srgbClr val="C00000"/>
                </a:solidFill>
              </a:rPr>
              <a:t>Image as Pixel Array</a:t>
            </a:r>
          </a:p>
        </p:txBody>
      </p:sp>
      <p:sp>
        <p:nvSpPr>
          <p:cNvPr id="6" name="TextBox 5">
            <a:extLst>
              <a:ext uri="{FF2B5EF4-FFF2-40B4-BE49-F238E27FC236}">
                <a16:creationId xmlns:a16="http://schemas.microsoft.com/office/drawing/2014/main" id="{D1200415-99BD-01D8-6FA1-A3F26F2CC6E4}"/>
              </a:ext>
            </a:extLst>
          </p:cNvPr>
          <p:cNvSpPr txBox="1"/>
          <p:nvPr/>
        </p:nvSpPr>
        <p:spPr>
          <a:xfrm>
            <a:off x="512008" y="1432238"/>
            <a:ext cx="8263891" cy="1785104"/>
          </a:xfrm>
          <a:prstGeom prst="rect">
            <a:avLst/>
          </a:prstGeom>
          <a:noFill/>
        </p:spPr>
        <p:txBody>
          <a:bodyPr wrap="square">
            <a:spAutoFit/>
          </a:bodyPr>
          <a:lstStyle/>
          <a:p>
            <a:pPr marL="285750" indent="-285750">
              <a:spcBef>
                <a:spcPts val="600"/>
              </a:spcBef>
              <a:buClr>
                <a:srgbClr val="C00000"/>
              </a:buClr>
              <a:buFont typeface="Wingdings" panose="05000000000000000000" pitchFamily="2" charset="2"/>
              <a:buChar char="§"/>
            </a:pPr>
            <a:r>
              <a:rPr lang="en-GB" sz="2000" b="0" i="0" dirty="0">
                <a:solidFill>
                  <a:srgbClr val="161616"/>
                </a:solidFill>
                <a:effectLst/>
              </a:rPr>
              <a:t>To a computer, an image is an array of numeric </a:t>
            </a:r>
            <a:r>
              <a:rPr lang="en-GB" sz="2000" b="0" i="1" dirty="0">
                <a:solidFill>
                  <a:srgbClr val="C00000"/>
                </a:solidFill>
                <a:effectLst/>
              </a:rPr>
              <a:t>pixel</a:t>
            </a:r>
            <a:r>
              <a:rPr lang="en-GB" sz="2000" b="0" i="0" dirty="0">
                <a:solidFill>
                  <a:srgbClr val="161616"/>
                </a:solidFill>
                <a:effectLst/>
              </a:rPr>
              <a:t> values. </a:t>
            </a:r>
          </a:p>
          <a:p>
            <a:pPr marL="285750" indent="-285750">
              <a:spcBef>
                <a:spcPts val="600"/>
              </a:spcBef>
              <a:buClr>
                <a:srgbClr val="C00000"/>
              </a:buClr>
              <a:buFont typeface="Wingdings" panose="05000000000000000000" pitchFamily="2" charset="2"/>
              <a:buChar char="§"/>
            </a:pPr>
            <a:r>
              <a:rPr lang="en-GB" sz="2000" b="0" i="0" dirty="0">
                <a:solidFill>
                  <a:srgbClr val="161616"/>
                </a:solidFill>
                <a:effectLst/>
              </a:rPr>
              <a:t>The array consists of rows and columns, representing the pixel values for a N by N pixel image (which is known as the image's </a:t>
            </a:r>
            <a:r>
              <a:rPr lang="en-GB" sz="2000" b="0" i="1" dirty="0">
                <a:solidFill>
                  <a:srgbClr val="C00000"/>
                </a:solidFill>
                <a:effectLst/>
              </a:rPr>
              <a:t>resolution</a:t>
            </a:r>
            <a:r>
              <a:rPr lang="en-GB" sz="2000" b="0" i="0" dirty="0">
                <a:solidFill>
                  <a:srgbClr val="161616"/>
                </a:solidFill>
                <a:effectLst/>
              </a:rPr>
              <a:t>). </a:t>
            </a:r>
          </a:p>
          <a:p>
            <a:pPr marL="285750" indent="-285750">
              <a:spcBef>
                <a:spcPts val="600"/>
              </a:spcBef>
              <a:buClr>
                <a:srgbClr val="C00000"/>
              </a:buClr>
              <a:buFont typeface="Wingdings" panose="05000000000000000000" pitchFamily="2" charset="2"/>
              <a:buChar char="§"/>
            </a:pPr>
            <a:r>
              <a:rPr lang="en-GB" sz="2000" b="0" i="0" dirty="0">
                <a:solidFill>
                  <a:srgbClr val="161616"/>
                </a:solidFill>
                <a:effectLst/>
              </a:rPr>
              <a:t>Each pixel has a value between 0 (</a:t>
            </a:r>
            <a:r>
              <a:rPr lang="en-GB" sz="2000" b="0" i="0" dirty="0">
                <a:solidFill>
                  <a:srgbClr val="C00000"/>
                </a:solidFill>
                <a:effectLst/>
              </a:rPr>
              <a:t>black</a:t>
            </a:r>
            <a:r>
              <a:rPr lang="en-GB" sz="2000" b="0" i="0" dirty="0">
                <a:solidFill>
                  <a:srgbClr val="161616"/>
                </a:solidFill>
                <a:effectLst/>
              </a:rPr>
              <a:t>) and 255 (</a:t>
            </a:r>
            <a:r>
              <a:rPr lang="en-GB" sz="2000" b="0" i="0" dirty="0">
                <a:solidFill>
                  <a:srgbClr val="C00000"/>
                </a:solidFill>
                <a:effectLst/>
              </a:rPr>
              <a:t>white</a:t>
            </a:r>
            <a:r>
              <a:rPr lang="en-GB" sz="2000" b="0" i="0" dirty="0">
                <a:solidFill>
                  <a:srgbClr val="161616"/>
                </a:solidFill>
                <a:effectLst/>
              </a:rPr>
              <a:t>); with values between these bounds representing shades of </a:t>
            </a:r>
            <a:r>
              <a:rPr lang="en-GB" sz="2000" b="0" i="0" dirty="0" err="1">
                <a:solidFill>
                  <a:srgbClr val="C00000"/>
                </a:solidFill>
                <a:effectLst/>
              </a:rPr>
              <a:t>gray</a:t>
            </a:r>
            <a:r>
              <a:rPr lang="en-GB" sz="2000" b="0" i="0" dirty="0">
                <a:solidFill>
                  <a:srgbClr val="161616"/>
                </a:solidFill>
                <a:effectLst/>
              </a:rPr>
              <a:t>. </a:t>
            </a:r>
            <a:endParaRPr lang="en-GB" sz="2000" dirty="0"/>
          </a:p>
        </p:txBody>
      </p:sp>
      <p:pic>
        <p:nvPicPr>
          <p:cNvPr id="29" name="Picture 28">
            <a:extLst>
              <a:ext uri="{FF2B5EF4-FFF2-40B4-BE49-F238E27FC236}">
                <a16:creationId xmlns:a16="http://schemas.microsoft.com/office/drawing/2014/main" id="{BAE89CF5-4B4E-03C7-C4AD-F71AA229BD68}"/>
              </a:ext>
            </a:extLst>
          </p:cNvPr>
          <p:cNvPicPr>
            <a:picLocks noChangeAspect="1"/>
          </p:cNvPicPr>
          <p:nvPr/>
        </p:nvPicPr>
        <p:blipFill>
          <a:blip r:embed="rId3"/>
          <a:stretch>
            <a:fillRect/>
          </a:stretch>
        </p:blipFill>
        <p:spPr>
          <a:xfrm>
            <a:off x="597353" y="3715435"/>
            <a:ext cx="3489317" cy="2411576"/>
          </a:xfrm>
          <a:prstGeom prst="rect">
            <a:avLst/>
          </a:prstGeom>
        </p:spPr>
      </p:pic>
      <p:pic>
        <p:nvPicPr>
          <p:cNvPr id="1026" name="Picture 2" descr="Diagram of a grayscale image.">
            <a:extLst>
              <a:ext uri="{FF2B5EF4-FFF2-40B4-BE49-F238E27FC236}">
                <a16:creationId xmlns:a16="http://schemas.microsoft.com/office/drawing/2014/main" id="{FE6B5405-6C48-CBBB-795F-BEB7B6F7EC2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01923" y="3715435"/>
            <a:ext cx="2647188" cy="2594244"/>
          </a:xfrm>
          <a:prstGeom prst="rect">
            <a:avLst/>
          </a:prstGeom>
          <a:noFill/>
          <a:extLst>
            <a:ext uri="{909E8E84-426E-40DD-AFC4-6F175D3DCCD1}">
              <a14:hiddenFill xmlns:a14="http://schemas.microsoft.com/office/drawing/2010/main">
                <a:solidFill>
                  <a:srgbClr val="FFFFFF"/>
                </a:solidFill>
              </a14:hiddenFill>
            </a:ext>
          </a:extLst>
        </p:spPr>
      </p:pic>
      <p:sp>
        <p:nvSpPr>
          <p:cNvPr id="30" name="Arrow: Right 29">
            <a:extLst>
              <a:ext uri="{FF2B5EF4-FFF2-40B4-BE49-F238E27FC236}">
                <a16:creationId xmlns:a16="http://schemas.microsoft.com/office/drawing/2014/main" id="{E3EBC9C8-48E4-2710-969E-E035D00B2877}"/>
              </a:ext>
            </a:extLst>
          </p:cNvPr>
          <p:cNvSpPr/>
          <p:nvPr/>
        </p:nvSpPr>
        <p:spPr>
          <a:xfrm>
            <a:off x="4255008" y="5012557"/>
            <a:ext cx="1328928" cy="41320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16285823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033AA-01F4-4261-A80D-DD52D6E499CD}"/>
              </a:ext>
            </a:extLst>
          </p:cNvPr>
          <p:cNvSpPr>
            <a:spLocks noGrp="1"/>
          </p:cNvSpPr>
          <p:nvPr>
            <p:ph type="title"/>
          </p:nvPr>
        </p:nvSpPr>
        <p:spPr>
          <a:xfrm>
            <a:off x="440055" y="813860"/>
            <a:ext cx="8263890" cy="369332"/>
          </a:xfrm>
        </p:spPr>
        <p:txBody>
          <a:bodyPr>
            <a:noAutofit/>
          </a:bodyPr>
          <a:lstStyle/>
          <a:p>
            <a:r>
              <a:rPr lang="en-US" sz="2800" b="1" dirty="0">
                <a:solidFill>
                  <a:srgbClr val="C00000"/>
                </a:solidFill>
              </a:rPr>
              <a:t>Image as Pixel Array</a:t>
            </a:r>
          </a:p>
        </p:txBody>
      </p:sp>
      <p:sp>
        <p:nvSpPr>
          <p:cNvPr id="6" name="TextBox 5">
            <a:extLst>
              <a:ext uri="{FF2B5EF4-FFF2-40B4-BE49-F238E27FC236}">
                <a16:creationId xmlns:a16="http://schemas.microsoft.com/office/drawing/2014/main" id="{D1200415-99BD-01D8-6FA1-A3F26F2CC6E4}"/>
              </a:ext>
            </a:extLst>
          </p:cNvPr>
          <p:cNvSpPr txBox="1"/>
          <p:nvPr/>
        </p:nvSpPr>
        <p:spPr>
          <a:xfrm>
            <a:off x="440055" y="1225542"/>
            <a:ext cx="8546648" cy="1631216"/>
          </a:xfrm>
          <a:prstGeom prst="rect">
            <a:avLst/>
          </a:prstGeom>
          <a:noFill/>
        </p:spPr>
        <p:txBody>
          <a:bodyPr wrap="square">
            <a:spAutoFit/>
          </a:bodyPr>
          <a:lstStyle/>
          <a:p>
            <a:pPr marL="285750" indent="-285750">
              <a:spcBef>
                <a:spcPts val="600"/>
              </a:spcBef>
              <a:buClr>
                <a:srgbClr val="C00000"/>
              </a:buClr>
              <a:buFont typeface="Wingdings" panose="05000000000000000000" pitchFamily="2" charset="2"/>
              <a:buChar char="§"/>
            </a:pPr>
            <a:r>
              <a:rPr lang="en-GB" dirty="0">
                <a:solidFill>
                  <a:srgbClr val="161616"/>
                </a:solidFill>
              </a:rPr>
              <a:t>The array of pixel values is two-dimensional (representing rows and columns, or x and y coordinates) and defines a single rectangle of pixel values. </a:t>
            </a:r>
          </a:p>
          <a:p>
            <a:pPr marL="285750" indent="-285750">
              <a:spcBef>
                <a:spcPts val="600"/>
              </a:spcBef>
              <a:buClr>
                <a:srgbClr val="C00000"/>
              </a:buClr>
              <a:buFont typeface="Wingdings" panose="05000000000000000000" pitchFamily="2" charset="2"/>
              <a:buChar char="§"/>
            </a:pPr>
            <a:r>
              <a:rPr lang="en-GB" dirty="0">
                <a:solidFill>
                  <a:srgbClr val="161616"/>
                </a:solidFill>
              </a:rPr>
              <a:t>A single layer of pixel values like this represents a grayscale image.</a:t>
            </a:r>
          </a:p>
          <a:p>
            <a:pPr marL="285750" indent="-285750">
              <a:spcBef>
                <a:spcPts val="600"/>
              </a:spcBef>
              <a:buClr>
                <a:srgbClr val="C00000"/>
              </a:buClr>
              <a:buFont typeface="Wingdings" panose="05000000000000000000" pitchFamily="2" charset="2"/>
              <a:buChar char="§"/>
            </a:pPr>
            <a:r>
              <a:rPr lang="en-GB" dirty="0">
                <a:solidFill>
                  <a:srgbClr val="161616"/>
                </a:solidFill>
              </a:rPr>
              <a:t>M</a:t>
            </a:r>
            <a:r>
              <a:rPr lang="en-GB" b="0" i="0" dirty="0">
                <a:solidFill>
                  <a:srgbClr val="161616"/>
                </a:solidFill>
                <a:effectLst/>
              </a:rPr>
              <a:t>ost digital images are multidimensional and consist of three layers (known as channels) that represent red, green, and blue (RGB) colour hues.  </a:t>
            </a:r>
            <a:endParaRPr lang="en-GB" dirty="0"/>
          </a:p>
        </p:txBody>
      </p:sp>
      <p:pic>
        <p:nvPicPr>
          <p:cNvPr id="4" name="Picture 3">
            <a:extLst>
              <a:ext uri="{FF2B5EF4-FFF2-40B4-BE49-F238E27FC236}">
                <a16:creationId xmlns:a16="http://schemas.microsoft.com/office/drawing/2014/main" id="{192B64DA-AFE5-7978-6359-5D65336BBB2E}"/>
              </a:ext>
            </a:extLst>
          </p:cNvPr>
          <p:cNvPicPr>
            <a:picLocks noChangeAspect="1"/>
          </p:cNvPicPr>
          <p:nvPr/>
        </p:nvPicPr>
        <p:blipFill>
          <a:blip r:embed="rId3"/>
          <a:stretch>
            <a:fillRect/>
          </a:stretch>
        </p:blipFill>
        <p:spPr>
          <a:xfrm>
            <a:off x="740023" y="2947181"/>
            <a:ext cx="2114541" cy="1631217"/>
          </a:xfrm>
          <a:prstGeom prst="rect">
            <a:avLst/>
          </a:prstGeom>
        </p:spPr>
      </p:pic>
      <p:pic>
        <p:nvPicPr>
          <p:cNvPr id="7" name="Picture 6">
            <a:extLst>
              <a:ext uri="{FF2B5EF4-FFF2-40B4-BE49-F238E27FC236}">
                <a16:creationId xmlns:a16="http://schemas.microsoft.com/office/drawing/2014/main" id="{FD7735D9-A2CA-8A50-9EF0-890FB6FC4A94}"/>
              </a:ext>
            </a:extLst>
          </p:cNvPr>
          <p:cNvPicPr>
            <a:picLocks noChangeAspect="1"/>
          </p:cNvPicPr>
          <p:nvPr/>
        </p:nvPicPr>
        <p:blipFill>
          <a:blip r:embed="rId4"/>
          <a:stretch>
            <a:fillRect/>
          </a:stretch>
        </p:blipFill>
        <p:spPr>
          <a:xfrm>
            <a:off x="3516292" y="2947182"/>
            <a:ext cx="2277398" cy="1631216"/>
          </a:xfrm>
          <a:prstGeom prst="rect">
            <a:avLst/>
          </a:prstGeom>
        </p:spPr>
      </p:pic>
      <p:pic>
        <p:nvPicPr>
          <p:cNvPr id="9" name="Picture 8">
            <a:extLst>
              <a:ext uri="{FF2B5EF4-FFF2-40B4-BE49-F238E27FC236}">
                <a16:creationId xmlns:a16="http://schemas.microsoft.com/office/drawing/2014/main" id="{1BA87E9C-3880-1F99-E7C2-883C39F64A82}"/>
              </a:ext>
            </a:extLst>
          </p:cNvPr>
          <p:cNvPicPr>
            <a:picLocks noChangeAspect="1"/>
          </p:cNvPicPr>
          <p:nvPr/>
        </p:nvPicPr>
        <p:blipFill>
          <a:blip r:embed="rId5"/>
          <a:stretch>
            <a:fillRect/>
          </a:stretch>
        </p:blipFill>
        <p:spPr>
          <a:xfrm>
            <a:off x="6406876" y="2947181"/>
            <a:ext cx="2225846" cy="1631216"/>
          </a:xfrm>
          <a:prstGeom prst="rect">
            <a:avLst/>
          </a:prstGeom>
        </p:spPr>
      </p:pic>
      <p:pic>
        <p:nvPicPr>
          <p:cNvPr id="3" name="Picture 2" descr="Diagram of a grayscale image.">
            <a:extLst>
              <a:ext uri="{FF2B5EF4-FFF2-40B4-BE49-F238E27FC236}">
                <a16:creationId xmlns:a16="http://schemas.microsoft.com/office/drawing/2014/main" id="{35BF3DDF-235D-FF9B-9AE5-E95446BC2EB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31397" y="4746096"/>
            <a:ext cx="2155003" cy="21119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9965743"/>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033AA-01F4-4261-A80D-DD52D6E499CD}"/>
              </a:ext>
            </a:extLst>
          </p:cNvPr>
          <p:cNvSpPr>
            <a:spLocks noGrp="1"/>
          </p:cNvSpPr>
          <p:nvPr>
            <p:ph type="title"/>
          </p:nvPr>
        </p:nvSpPr>
        <p:spPr>
          <a:xfrm>
            <a:off x="440055" y="813860"/>
            <a:ext cx="8263890" cy="369332"/>
          </a:xfrm>
        </p:spPr>
        <p:txBody>
          <a:bodyPr>
            <a:noAutofit/>
          </a:bodyPr>
          <a:lstStyle/>
          <a:p>
            <a:r>
              <a:rPr lang="en-GB" sz="2800" b="1" dirty="0">
                <a:solidFill>
                  <a:srgbClr val="C00000"/>
                </a:solidFill>
              </a:rPr>
              <a:t>Using filters to process images</a:t>
            </a:r>
            <a:endParaRPr lang="en-US" sz="2800" b="1" dirty="0">
              <a:solidFill>
                <a:srgbClr val="C00000"/>
              </a:solidFill>
            </a:endParaRPr>
          </a:p>
        </p:txBody>
      </p:sp>
      <p:sp>
        <p:nvSpPr>
          <p:cNvPr id="6" name="TextBox 5">
            <a:extLst>
              <a:ext uri="{FF2B5EF4-FFF2-40B4-BE49-F238E27FC236}">
                <a16:creationId xmlns:a16="http://schemas.microsoft.com/office/drawing/2014/main" id="{D1200415-99BD-01D8-6FA1-A3F26F2CC6E4}"/>
              </a:ext>
            </a:extLst>
          </p:cNvPr>
          <p:cNvSpPr txBox="1"/>
          <p:nvPr/>
        </p:nvSpPr>
        <p:spPr>
          <a:xfrm>
            <a:off x="287654" y="1183192"/>
            <a:ext cx="8582025" cy="3400931"/>
          </a:xfrm>
          <a:prstGeom prst="rect">
            <a:avLst/>
          </a:prstGeom>
          <a:noFill/>
        </p:spPr>
        <p:txBody>
          <a:bodyPr wrap="square">
            <a:spAutoFit/>
          </a:bodyPr>
          <a:lstStyle/>
          <a:p>
            <a:pPr marL="285750" indent="-285750">
              <a:spcBef>
                <a:spcPts val="600"/>
              </a:spcBef>
              <a:buClr>
                <a:srgbClr val="C00000"/>
              </a:buClr>
              <a:buFont typeface="Wingdings" panose="05000000000000000000" pitchFamily="2" charset="2"/>
              <a:buChar char="§"/>
            </a:pPr>
            <a:r>
              <a:rPr lang="en-GB" sz="2000" b="0" i="0" dirty="0">
                <a:solidFill>
                  <a:srgbClr val="161616"/>
                </a:solidFill>
                <a:effectLst/>
              </a:rPr>
              <a:t>A common way to perform image processing tasks is to apply </a:t>
            </a:r>
            <a:r>
              <a:rPr lang="en-GB" sz="2000" b="0" i="1" dirty="0">
                <a:solidFill>
                  <a:srgbClr val="C00000"/>
                </a:solidFill>
                <a:effectLst/>
              </a:rPr>
              <a:t>filters</a:t>
            </a:r>
            <a:r>
              <a:rPr lang="en-GB" sz="2000" b="0" i="0" dirty="0">
                <a:solidFill>
                  <a:srgbClr val="161616"/>
                </a:solidFill>
                <a:effectLst/>
              </a:rPr>
              <a:t> that modify the pixel values of the image to create a visual effect. A filter is defined by one or more arrays of pixel values, called filter </a:t>
            </a:r>
            <a:r>
              <a:rPr lang="en-GB" sz="2000" b="0" i="1" dirty="0">
                <a:solidFill>
                  <a:srgbClr val="C00000"/>
                </a:solidFill>
                <a:effectLst/>
              </a:rPr>
              <a:t>kernels</a:t>
            </a:r>
            <a:r>
              <a:rPr lang="en-GB" sz="2000" b="0" i="0" dirty="0">
                <a:solidFill>
                  <a:srgbClr val="161616"/>
                </a:solidFill>
                <a:effectLst/>
              </a:rPr>
              <a:t>. </a:t>
            </a:r>
          </a:p>
          <a:p>
            <a:pPr marL="285750" indent="-285750">
              <a:spcBef>
                <a:spcPts val="600"/>
              </a:spcBef>
              <a:buClr>
                <a:srgbClr val="C00000"/>
              </a:buClr>
              <a:buFont typeface="Wingdings" panose="05000000000000000000" pitchFamily="2" charset="2"/>
              <a:buChar char="§"/>
            </a:pPr>
            <a:r>
              <a:rPr lang="en-GB" sz="2000" b="0" i="0" dirty="0">
                <a:solidFill>
                  <a:srgbClr val="161616"/>
                </a:solidFill>
                <a:effectLst/>
              </a:rPr>
              <a:t>The kernel is then convolved across the image, calculating a weighted sum for each patch of pixels and assigning the result to a new image.</a:t>
            </a:r>
          </a:p>
          <a:p>
            <a:pPr marL="285750" indent="-285750">
              <a:spcBef>
                <a:spcPts val="600"/>
              </a:spcBef>
              <a:buClr>
                <a:srgbClr val="C00000"/>
              </a:buClr>
              <a:buFont typeface="Wingdings" panose="05000000000000000000" pitchFamily="2" charset="2"/>
              <a:buChar char="§"/>
            </a:pPr>
            <a:r>
              <a:rPr lang="en-GB" sz="2000" b="0" i="0" dirty="0">
                <a:solidFill>
                  <a:srgbClr val="161616"/>
                </a:solidFill>
                <a:effectLst/>
              </a:rPr>
              <a:t>The filter is convolved across the image, calculating a new array of values. The resulting array represents a new image in which the filter has transformed the original image. </a:t>
            </a:r>
          </a:p>
          <a:p>
            <a:pPr marL="285750" indent="-285750">
              <a:spcBef>
                <a:spcPts val="600"/>
              </a:spcBef>
              <a:buClr>
                <a:srgbClr val="C00000"/>
              </a:buClr>
              <a:buFont typeface="Wingdings" panose="05000000000000000000" pitchFamily="2" charset="2"/>
              <a:buChar char="§"/>
            </a:pPr>
            <a:r>
              <a:rPr lang="en-GB" sz="2000" b="0" i="0" dirty="0">
                <a:solidFill>
                  <a:srgbClr val="161616"/>
                </a:solidFill>
                <a:effectLst/>
              </a:rPr>
              <a:t>Because the filter is convolved across the image, this kind of image manipulation is often referred to as convolutional filtering. </a:t>
            </a:r>
          </a:p>
        </p:txBody>
      </p:sp>
      <p:sp>
        <p:nvSpPr>
          <p:cNvPr id="5" name="AutoShape 2" descr="Diagram of a filter.">
            <a:extLst>
              <a:ext uri="{FF2B5EF4-FFF2-40B4-BE49-F238E27FC236}">
                <a16:creationId xmlns:a16="http://schemas.microsoft.com/office/drawing/2014/main" id="{0399500B-B2EC-4C7E-0BE2-6C015FB82E0E}"/>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4" name="Picture 3">
            <a:extLst>
              <a:ext uri="{FF2B5EF4-FFF2-40B4-BE49-F238E27FC236}">
                <a16:creationId xmlns:a16="http://schemas.microsoft.com/office/drawing/2014/main" id="{991C5DE9-F94E-E5BE-C3DD-E6CFF23F449A}"/>
              </a:ext>
            </a:extLst>
          </p:cNvPr>
          <p:cNvPicPr>
            <a:picLocks noChangeAspect="1"/>
          </p:cNvPicPr>
          <p:nvPr/>
        </p:nvPicPr>
        <p:blipFill>
          <a:blip r:embed="rId3"/>
          <a:stretch>
            <a:fillRect/>
          </a:stretch>
        </p:blipFill>
        <p:spPr>
          <a:xfrm>
            <a:off x="1021956" y="4864640"/>
            <a:ext cx="1614564" cy="1235492"/>
          </a:xfrm>
          <a:prstGeom prst="rect">
            <a:avLst/>
          </a:prstGeom>
        </p:spPr>
      </p:pic>
      <p:sp>
        <p:nvSpPr>
          <p:cNvPr id="8" name="TextBox 7">
            <a:extLst>
              <a:ext uri="{FF2B5EF4-FFF2-40B4-BE49-F238E27FC236}">
                <a16:creationId xmlns:a16="http://schemas.microsoft.com/office/drawing/2014/main" id="{9DA89BEC-859C-EB19-3611-BBD586D88661}"/>
              </a:ext>
            </a:extLst>
          </p:cNvPr>
          <p:cNvSpPr txBox="1"/>
          <p:nvPr/>
        </p:nvSpPr>
        <p:spPr>
          <a:xfrm>
            <a:off x="735330" y="6208208"/>
            <a:ext cx="2434590" cy="369332"/>
          </a:xfrm>
          <a:prstGeom prst="rect">
            <a:avLst/>
          </a:prstGeom>
          <a:noFill/>
        </p:spPr>
        <p:txBody>
          <a:bodyPr wrap="square">
            <a:spAutoFit/>
          </a:bodyPr>
          <a:lstStyle/>
          <a:p>
            <a:r>
              <a:rPr lang="en-GB" b="1" i="0" dirty="0">
                <a:solidFill>
                  <a:srgbClr val="C00000"/>
                </a:solidFill>
                <a:effectLst/>
              </a:rPr>
              <a:t>filter with a 3x3 kernel</a:t>
            </a:r>
            <a:endParaRPr lang="en-GB" b="1" dirty="0">
              <a:solidFill>
                <a:srgbClr val="C00000"/>
              </a:solidFill>
            </a:endParaRPr>
          </a:p>
        </p:txBody>
      </p:sp>
      <p:pic>
        <p:nvPicPr>
          <p:cNvPr id="9" name="Picture 8" descr="A screenshot of a grid&#10;&#10;Description automatically generated">
            <a:extLst>
              <a:ext uri="{FF2B5EF4-FFF2-40B4-BE49-F238E27FC236}">
                <a16:creationId xmlns:a16="http://schemas.microsoft.com/office/drawing/2014/main" id="{9CE1E115-D713-F213-C9F6-FED73EB9654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76067" y="4691270"/>
            <a:ext cx="3850460" cy="2166730"/>
          </a:xfrm>
          <a:prstGeom prst="rect">
            <a:avLst/>
          </a:prstGeom>
        </p:spPr>
      </p:pic>
    </p:spTree>
    <p:extLst>
      <p:ext uri="{BB962C8B-B14F-4D97-AF65-F5344CB8AC3E}">
        <p14:creationId xmlns:p14="http://schemas.microsoft.com/office/powerpoint/2010/main" val="259319557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033AA-01F4-4261-A80D-DD52D6E499CD}"/>
              </a:ext>
            </a:extLst>
          </p:cNvPr>
          <p:cNvSpPr>
            <a:spLocks noGrp="1"/>
          </p:cNvSpPr>
          <p:nvPr>
            <p:ph type="title"/>
          </p:nvPr>
        </p:nvSpPr>
        <p:spPr>
          <a:xfrm>
            <a:off x="440055" y="813860"/>
            <a:ext cx="4131945" cy="738662"/>
          </a:xfrm>
        </p:spPr>
        <p:txBody>
          <a:bodyPr>
            <a:noAutofit/>
          </a:bodyPr>
          <a:lstStyle/>
          <a:p>
            <a:r>
              <a:rPr lang="en-GB" sz="2800" b="1" dirty="0">
                <a:solidFill>
                  <a:srgbClr val="C00000"/>
                </a:solidFill>
              </a:rPr>
              <a:t>Example</a:t>
            </a:r>
            <a:endParaRPr lang="en-US" sz="2800" b="1" dirty="0">
              <a:solidFill>
                <a:srgbClr val="C00000"/>
              </a:solidFill>
            </a:endParaRPr>
          </a:p>
        </p:txBody>
      </p:sp>
      <p:sp>
        <p:nvSpPr>
          <p:cNvPr id="5" name="AutoShape 2" descr="Diagram of a filter.">
            <a:extLst>
              <a:ext uri="{FF2B5EF4-FFF2-40B4-BE49-F238E27FC236}">
                <a16:creationId xmlns:a16="http://schemas.microsoft.com/office/drawing/2014/main" id="{0399500B-B2EC-4C7E-0BE2-6C015FB82E0E}"/>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8" name="AutoShape 4" descr="Diagram of a filtered banana.">
            <a:extLst>
              <a:ext uri="{FF2B5EF4-FFF2-40B4-BE49-F238E27FC236}">
                <a16:creationId xmlns:a16="http://schemas.microsoft.com/office/drawing/2014/main" id="{D0DD602D-E082-942C-CC65-B0A7DA70D543}"/>
              </a:ext>
            </a:extLst>
          </p:cNvPr>
          <p:cNvSpPr>
            <a:spLocks noChangeAspect="1" noChangeArrowheads="1"/>
          </p:cNvSpPr>
          <p:nvPr/>
        </p:nvSpPr>
        <p:spPr bwMode="auto">
          <a:xfrm>
            <a:off x="4572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9" name="AutoShape 6" descr="Diagram of a banana.">
            <a:extLst>
              <a:ext uri="{FF2B5EF4-FFF2-40B4-BE49-F238E27FC236}">
                <a16:creationId xmlns:a16="http://schemas.microsoft.com/office/drawing/2014/main" id="{D8FA68CA-AE37-497F-5324-95843D93571D}"/>
              </a:ext>
            </a:extLst>
          </p:cNvPr>
          <p:cNvSpPr>
            <a:spLocks noChangeAspect="1" noChangeArrowheads="1"/>
          </p:cNvSpPr>
          <p:nvPr/>
        </p:nvSpPr>
        <p:spPr bwMode="auto">
          <a:xfrm>
            <a:off x="4724400" y="3581400"/>
            <a:ext cx="1944624" cy="1944624"/>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12" name="Picture 11">
            <a:extLst>
              <a:ext uri="{FF2B5EF4-FFF2-40B4-BE49-F238E27FC236}">
                <a16:creationId xmlns:a16="http://schemas.microsoft.com/office/drawing/2014/main" id="{CBDF630E-7F04-E6C5-91A4-2D0EE61082CF}"/>
              </a:ext>
            </a:extLst>
          </p:cNvPr>
          <p:cNvPicPr>
            <a:picLocks noChangeAspect="1"/>
          </p:cNvPicPr>
          <p:nvPr/>
        </p:nvPicPr>
        <p:blipFill>
          <a:blip r:embed="rId3"/>
          <a:stretch>
            <a:fillRect/>
          </a:stretch>
        </p:blipFill>
        <p:spPr>
          <a:xfrm>
            <a:off x="1090612" y="3886200"/>
            <a:ext cx="7572375" cy="2912452"/>
          </a:xfrm>
          <a:prstGeom prst="rect">
            <a:avLst/>
          </a:prstGeom>
        </p:spPr>
      </p:pic>
      <p:pic>
        <p:nvPicPr>
          <p:cNvPr id="14" name="Picture 13" descr="A screenshot of a grid&#10;&#10;Description automatically generated">
            <a:extLst>
              <a:ext uri="{FF2B5EF4-FFF2-40B4-BE49-F238E27FC236}">
                <a16:creationId xmlns:a16="http://schemas.microsoft.com/office/drawing/2014/main" id="{3D1755BC-3198-9314-0E20-5BF9A448EA9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8964" y="668947"/>
            <a:ext cx="5660219" cy="3185117"/>
          </a:xfrm>
          <a:prstGeom prst="rect">
            <a:avLst/>
          </a:prstGeom>
        </p:spPr>
      </p:pic>
    </p:spTree>
    <p:extLst>
      <p:ext uri="{BB962C8B-B14F-4D97-AF65-F5344CB8AC3E}">
        <p14:creationId xmlns:p14="http://schemas.microsoft.com/office/powerpoint/2010/main" val="1253590156"/>
      </p:ext>
    </p:extLst>
  </p:cSld>
  <p:clrMapOvr>
    <a:masterClrMapping/>
  </p:clrMapOvr>
  <p:transition>
    <p:fade/>
  </p:transition>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3818</TotalTime>
  <Words>6089</Words>
  <Application>Microsoft Office PowerPoint</Application>
  <PresentationFormat>On-screen Show (4:3)</PresentationFormat>
  <Paragraphs>3388</Paragraphs>
  <Slides>32</Slides>
  <Notes>20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32</vt:i4>
      </vt:variant>
    </vt:vector>
  </HeadingPairs>
  <TitlesOfParts>
    <vt:vector size="42" baseType="lpstr">
      <vt:lpstr>Arial</vt:lpstr>
      <vt:lpstr>Calibri</vt:lpstr>
      <vt:lpstr>Inter</vt:lpstr>
      <vt:lpstr>Segoe UI</vt:lpstr>
      <vt:lpstr>Segoe UI Light</vt:lpstr>
      <vt:lpstr>Segoe UI Semilight</vt:lpstr>
      <vt:lpstr>Studio-Feixen-Sans</vt:lpstr>
      <vt:lpstr>Times New Roman</vt:lpstr>
      <vt:lpstr>Wingdings</vt:lpstr>
      <vt:lpstr>Office Theme</vt:lpstr>
      <vt:lpstr>   Computer Vision</vt:lpstr>
      <vt:lpstr>What is Computer Vision?</vt:lpstr>
      <vt:lpstr>How the computer see</vt:lpstr>
      <vt:lpstr>What is Computer Vision?</vt:lpstr>
      <vt:lpstr>Applications of Computer Vision</vt:lpstr>
      <vt:lpstr>Image as Pixel Array</vt:lpstr>
      <vt:lpstr>Image as Pixel Array</vt:lpstr>
      <vt:lpstr>Using filters to process images</vt:lpstr>
      <vt:lpstr>Example</vt:lpstr>
      <vt:lpstr>Image Classification</vt:lpstr>
      <vt:lpstr>Image Classification</vt:lpstr>
      <vt:lpstr>Applications</vt:lpstr>
      <vt:lpstr>How does image classification work?</vt:lpstr>
      <vt:lpstr>DNNs &amp; CNNs</vt:lpstr>
      <vt:lpstr>DNNs &amp; CNNs</vt:lpstr>
      <vt:lpstr>CNN cont.</vt:lpstr>
      <vt:lpstr>Convolutional Operation</vt:lpstr>
      <vt:lpstr>Convolutional Operation</vt:lpstr>
      <vt:lpstr>Convolutional Operation</vt:lpstr>
      <vt:lpstr>Convolutional Neural Networks (CNN)</vt:lpstr>
      <vt:lpstr>Image classification metrics: Accuracy, Error Rate</vt:lpstr>
      <vt:lpstr>Recap: Precision and Recall, and F-measures</vt:lpstr>
      <vt:lpstr>ROC curve</vt:lpstr>
      <vt:lpstr>AUC: Area Under the ROC Curve</vt:lpstr>
      <vt:lpstr>AUC-ROC Curve</vt:lpstr>
      <vt:lpstr>Convolutional Neural Networks (CNNs)</vt:lpstr>
      <vt:lpstr>Computer Vision Services in Azure</vt:lpstr>
      <vt:lpstr>Image Analysis with the Computer Vision Service</vt:lpstr>
      <vt:lpstr>Image Analysis with the Computer Vision Service</vt:lpstr>
      <vt:lpstr>Detecting Faces with the Face Service</vt:lpstr>
      <vt:lpstr>Reading Text with the Computer Vision Service</vt:lpstr>
      <vt:lpstr>Analyzing Forms with the Form Recognizer Service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Mao Hua</dc:creator>
  <cp:lastModifiedBy>Ossama Alshabrawy</cp:lastModifiedBy>
  <cp:revision>188</cp:revision>
  <dcterms:created xsi:type="dcterms:W3CDTF">2019-01-08T10:57:32Z</dcterms:created>
  <dcterms:modified xsi:type="dcterms:W3CDTF">2024-10-28T10:49:47Z</dcterms:modified>
</cp:coreProperties>
</file>

<file path=docProps/thumbnail.jpeg>
</file>